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54"/>
  </p:notesMasterIdLst>
  <p:sldIdLst>
    <p:sldId id="259" r:id="rId2"/>
    <p:sldId id="593" r:id="rId3"/>
    <p:sldId id="691" r:id="rId4"/>
    <p:sldId id="396" r:id="rId5"/>
    <p:sldId id="304" r:id="rId6"/>
    <p:sldId id="604" r:id="rId7"/>
    <p:sldId id="374" r:id="rId8"/>
    <p:sldId id="606" r:id="rId9"/>
    <p:sldId id="605" r:id="rId10"/>
    <p:sldId id="607" r:id="rId11"/>
    <p:sldId id="609" r:id="rId12"/>
    <p:sldId id="608" r:id="rId13"/>
    <p:sldId id="595" r:id="rId14"/>
    <p:sldId id="611" r:id="rId15"/>
    <p:sldId id="613" r:id="rId16"/>
    <p:sldId id="614" r:id="rId17"/>
    <p:sldId id="615" r:id="rId18"/>
    <p:sldId id="610" r:id="rId19"/>
    <p:sldId id="596" r:id="rId20"/>
    <p:sldId id="397" r:id="rId21"/>
    <p:sldId id="398" r:id="rId22"/>
    <p:sldId id="597" r:id="rId23"/>
    <p:sldId id="626" r:id="rId24"/>
    <p:sldId id="627" r:id="rId25"/>
    <p:sldId id="628" r:id="rId26"/>
    <p:sldId id="629" r:id="rId27"/>
    <p:sldId id="630" r:id="rId28"/>
    <p:sldId id="631" r:id="rId29"/>
    <p:sldId id="632" r:id="rId30"/>
    <p:sldId id="633" r:id="rId31"/>
    <p:sldId id="598" r:id="rId32"/>
    <p:sldId id="634" r:id="rId33"/>
    <p:sldId id="450" r:id="rId34"/>
    <p:sldId id="635" r:id="rId35"/>
    <p:sldId id="636" r:id="rId36"/>
    <p:sldId id="603" r:id="rId37"/>
    <p:sldId id="638" r:id="rId38"/>
    <p:sldId id="639" r:id="rId39"/>
    <p:sldId id="640" r:id="rId40"/>
    <p:sldId id="637" r:id="rId41"/>
    <p:sldId id="599" r:id="rId42"/>
    <p:sldId id="641" r:id="rId43"/>
    <p:sldId id="642" r:id="rId44"/>
    <p:sldId id="643" r:id="rId45"/>
    <p:sldId id="600" r:id="rId46"/>
    <p:sldId id="644" r:id="rId47"/>
    <p:sldId id="370" r:id="rId48"/>
    <p:sldId id="645" r:id="rId49"/>
    <p:sldId id="649" r:id="rId50"/>
    <p:sldId id="646" r:id="rId51"/>
    <p:sldId id="650" r:id="rId52"/>
    <p:sldId id="620" r:id="rId53"/>
  </p:sldIdLst>
  <p:sldSz cx="12192000" cy="685800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ian K" initials="BK" lastIdx="3" clrIdx="0">
    <p:extLst>
      <p:ext uri="{19B8F6BF-5375-455C-9EA6-DF929625EA0E}">
        <p15:presenceInfo xmlns:p15="http://schemas.microsoft.com/office/powerpoint/2012/main" userId="5779056e9ee0f27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88837" autoAdjust="0"/>
  </p:normalViewPr>
  <p:slideViewPr>
    <p:cSldViewPr snapToGrid="0">
      <p:cViewPr varScale="1">
        <p:scale>
          <a:sx n="90" d="100"/>
          <a:sy n="90" d="100"/>
        </p:scale>
        <p:origin x="576" y="78"/>
      </p:cViewPr>
      <p:guideLst/>
    </p:cSldViewPr>
  </p:slideViewPr>
  <p:notesTextViewPr>
    <p:cViewPr>
      <p:scale>
        <a:sx n="1" d="1"/>
        <a:sy n="1" d="1"/>
      </p:scale>
      <p:origin x="0" y="0"/>
    </p:cViewPr>
  </p:notesTextViewPr>
  <p:sorterViewPr>
    <p:cViewPr>
      <p:scale>
        <a:sx n="75" d="100"/>
        <a:sy n="75" d="100"/>
      </p:scale>
      <p:origin x="0" y="-1843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49AF5A-47CB-4DBB-B084-50465221A660}"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en-CA"/>
        </a:p>
      </dgm:t>
    </dgm:pt>
    <dgm:pt modelId="{122CA31C-832C-4CF1-AE23-A514E2C13610}">
      <dgm:prSet phldrT="[Text]"/>
      <dgm:spPr>
        <a:solidFill>
          <a:srgbClr val="0070C0"/>
        </a:solidFill>
      </dgm:spPr>
      <dgm:t>
        <a:bodyPr/>
        <a:lstStyle/>
        <a:p>
          <a:r>
            <a:rPr lang="en-CA" dirty="0"/>
            <a:t>Task Entry (Module 1)</a:t>
          </a:r>
        </a:p>
      </dgm:t>
    </dgm:pt>
    <dgm:pt modelId="{0D189CF4-F74C-4DF3-8976-EFA71663BCE1}" type="parTrans" cxnId="{6B0758DC-9B73-4837-8B9E-DE95D8C447C1}">
      <dgm:prSet/>
      <dgm:spPr/>
      <dgm:t>
        <a:bodyPr/>
        <a:lstStyle/>
        <a:p>
          <a:endParaRPr lang="en-CA"/>
        </a:p>
      </dgm:t>
    </dgm:pt>
    <dgm:pt modelId="{DEBFFC3D-2AA6-4E3F-B933-636E46F462DC}" type="sibTrans" cxnId="{6B0758DC-9B73-4837-8B9E-DE95D8C447C1}">
      <dgm:prSet/>
      <dgm:spPr/>
      <dgm:t>
        <a:bodyPr/>
        <a:lstStyle/>
        <a:p>
          <a:endParaRPr lang="en-CA"/>
        </a:p>
      </dgm:t>
    </dgm:pt>
    <dgm:pt modelId="{0704BEE7-DA3B-40EF-A9E5-BBFCCFC39C7E}">
      <dgm:prSet phldrT="[Text]"/>
      <dgm:spPr/>
      <dgm:t>
        <a:bodyPr/>
        <a:lstStyle/>
        <a:p>
          <a:r>
            <a:rPr lang="en-CA" dirty="0"/>
            <a:t>Project Level Task</a:t>
          </a:r>
        </a:p>
      </dgm:t>
    </dgm:pt>
    <dgm:pt modelId="{7FC35E57-E861-4E16-A583-ACBBEB0DA49B}" type="parTrans" cxnId="{5DEF4E7B-5096-4817-9836-B961A3E419B5}">
      <dgm:prSet/>
      <dgm:spPr/>
      <dgm:t>
        <a:bodyPr/>
        <a:lstStyle/>
        <a:p>
          <a:endParaRPr lang="en-CA"/>
        </a:p>
      </dgm:t>
    </dgm:pt>
    <dgm:pt modelId="{9A60D288-F06E-40B9-833F-2DFF1C923DE1}" type="sibTrans" cxnId="{5DEF4E7B-5096-4817-9836-B961A3E419B5}">
      <dgm:prSet/>
      <dgm:spPr/>
      <dgm:t>
        <a:bodyPr/>
        <a:lstStyle/>
        <a:p>
          <a:endParaRPr lang="en-CA"/>
        </a:p>
      </dgm:t>
    </dgm:pt>
    <dgm:pt modelId="{57C66D3C-8120-4CCC-A323-0E2B3D56F5FB}">
      <dgm:prSet phldrT="[Text]"/>
      <dgm:spPr>
        <a:gradFill flip="none" rotWithShape="1">
          <a:gsLst>
            <a:gs pos="0">
              <a:srgbClr val="0070C0"/>
            </a:gs>
            <a:gs pos="62000">
              <a:srgbClr val="0070C0"/>
            </a:gs>
            <a:gs pos="82000">
              <a:srgbClr val="FF0000"/>
            </a:gs>
            <a:gs pos="100000">
              <a:srgbClr val="FF0000"/>
            </a:gs>
          </a:gsLst>
          <a:lin ang="0" scaled="1"/>
          <a:tileRect/>
        </a:gradFill>
      </dgm:spPr>
      <dgm:t>
        <a:bodyPr/>
        <a:lstStyle/>
        <a:p>
          <a:r>
            <a:rPr lang="en-CA" dirty="0"/>
            <a:t>Task Logic (Module 1 &amp; 2)</a:t>
          </a:r>
        </a:p>
      </dgm:t>
    </dgm:pt>
    <dgm:pt modelId="{9AE652E5-1D4A-4202-94E3-AF02CC9AEA1E}" type="parTrans" cxnId="{CAE07477-D2E5-433C-8C54-E2DFAD0A22BB}">
      <dgm:prSet/>
      <dgm:spPr/>
      <dgm:t>
        <a:bodyPr/>
        <a:lstStyle/>
        <a:p>
          <a:endParaRPr lang="en-CA"/>
        </a:p>
      </dgm:t>
    </dgm:pt>
    <dgm:pt modelId="{E06A712B-90AD-437B-9814-8792EE7C8099}" type="sibTrans" cxnId="{CAE07477-D2E5-433C-8C54-E2DFAD0A22BB}">
      <dgm:prSet/>
      <dgm:spPr/>
      <dgm:t>
        <a:bodyPr/>
        <a:lstStyle/>
        <a:p>
          <a:endParaRPr lang="en-CA"/>
        </a:p>
      </dgm:t>
    </dgm:pt>
    <dgm:pt modelId="{E63A0C5D-5CDF-47C7-9F80-3E82009EE026}">
      <dgm:prSet phldrT="[Text]"/>
      <dgm:spPr/>
      <dgm:t>
        <a:bodyPr/>
        <a:lstStyle/>
        <a:p>
          <a:pPr>
            <a:buNone/>
          </a:pPr>
          <a:r>
            <a:rPr lang="en-CA" dirty="0"/>
            <a:t>What order are the activities (tasks)?</a:t>
          </a:r>
        </a:p>
      </dgm:t>
    </dgm:pt>
    <dgm:pt modelId="{84F8C03F-AF4F-4485-927F-BA9EBCC718F9}" type="parTrans" cxnId="{BC6D8F22-9075-4E0C-AD48-8DDF1C8EFD2E}">
      <dgm:prSet/>
      <dgm:spPr/>
      <dgm:t>
        <a:bodyPr/>
        <a:lstStyle/>
        <a:p>
          <a:endParaRPr lang="en-CA"/>
        </a:p>
      </dgm:t>
    </dgm:pt>
    <dgm:pt modelId="{503C8BC6-93E5-4B2B-A037-A97157D275DB}" type="sibTrans" cxnId="{BC6D8F22-9075-4E0C-AD48-8DDF1C8EFD2E}">
      <dgm:prSet/>
      <dgm:spPr/>
      <dgm:t>
        <a:bodyPr/>
        <a:lstStyle/>
        <a:p>
          <a:endParaRPr lang="en-CA"/>
        </a:p>
      </dgm:t>
    </dgm:pt>
    <dgm:pt modelId="{58CEA43F-9746-4E04-A1C5-C6BB1010D358}">
      <dgm:prSet phldrT="[Text]"/>
      <dgm:spPr>
        <a:solidFill>
          <a:srgbClr val="FF0000"/>
        </a:solidFill>
      </dgm:spPr>
      <dgm:t>
        <a:bodyPr/>
        <a:lstStyle/>
        <a:p>
          <a:r>
            <a:rPr lang="en-CA" dirty="0"/>
            <a:t>Task Constraints (Module 2)</a:t>
          </a:r>
        </a:p>
      </dgm:t>
    </dgm:pt>
    <dgm:pt modelId="{DA3491C6-E167-499A-954C-A82724AECB25}" type="parTrans" cxnId="{5FF7D7F0-AE24-423B-8898-5BFC2D4FFA31}">
      <dgm:prSet/>
      <dgm:spPr/>
      <dgm:t>
        <a:bodyPr/>
        <a:lstStyle/>
        <a:p>
          <a:endParaRPr lang="en-CA"/>
        </a:p>
      </dgm:t>
    </dgm:pt>
    <dgm:pt modelId="{B96D4D63-4FBD-4504-BDD0-4C406181115D}" type="sibTrans" cxnId="{5FF7D7F0-AE24-423B-8898-5BFC2D4FFA31}">
      <dgm:prSet/>
      <dgm:spPr/>
      <dgm:t>
        <a:bodyPr/>
        <a:lstStyle/>
        <a:p>
          <a:endParaRPr lang="en-CA"/>
        </a:p>
      </dgm:t>
    </dgm:pt>
    <dgm:pt modelId="{74708C11-FE25-4105-A7CD-763B3DF9E827}">
      <dgm:prSet phldrT="[Text]"/>
      <dgm:spPr>
        <a:solidFill>
          <a:srgbClr val="FF0000"/>
        </a:solidFill>
      </dgm:spPr>
      <dgm:t>
        <a:bodyPr/>
        <a:lstStyle/>
        <a:p>
          <a:r>
            <a:rPr lang="en-CA" dirty="0"/>
            <a:t>Resource Creation and Allocation (Module 3)</a:t>
          </a:r>
        </a:p>
      </dgm:t>
    </dgm:pt>
    <dgm:pt modelId="{EAF9FF6F-1287-47B8-9049-7357A6FCBACA}" type="parTrans" cxnId="{629FAF77-8E76-4133-971F-BB333D10EB9A}">
      <dgm:prSet/>
      <dgm:spPr/>
      <dgm:t>
        <a:bodyPr/>
        <a:lstStyle/>
        <a:p>
          <a:endParaRPr lang="en-CA"/>
        </a:p>
      </dgm:t>
    </dgm:pt>
    <dgm:pt modelId="{C2EA9972-0D02-4FDB-A561-51FA2472D83F}" type="sibTrans" cxnId="{629FAF77-8E76-4133-971F-BB333D10EB9A}">
      <dgm:prSet/>
      <dgm:spPr/>
      <dgm:t>
        <a:bodyPr/>
        <a:lstStyle/>
        <a:p>
          <a:endParaRPr lang="en-CA"/>
        </a:p>
      </dgm:t>
    </dgm:pt>
    <dgm:pt modelId="{E70D880B-05F0-45C2-96BB-4879F929B0C6}">
      <dgm:prSet phldrT="[Text]"/>
      <dgm:spPr>
        <a:solidFill>
          <a:srgbClr val="FF0000"/>
        </a:solidFill>
      </dgm:spPr>
      <dgm:t>
        <a:bodyPr/>
        <a:lstStyle/>
        <a:p>
          <a:r>
            <a:rPr lang="en-CA" dirty="0"/>
            <a:t>Schedule Balancing (Module 5 &amp; 6)</a:t>
          </a:r>
        </a:p>
      </dgm:t>
    </dgm:pt>
    <dgm:pt modelId="{6FF08167-1628-477A-B1F0-A7B44E34522D}" type="parTrans" cxnId="{A35267B6-431A-41E5-88A6-077209045B44}">
      <dgm:prSet/>
      <dgm:spPr/>
      <dgm:t>
        <a:bodyPr/>
        <a:lstStyle/>
        <a:p>
          <a:endParaRPr lang="en-CA"/>
        </a:p>
      </dgm:t>
    </dgm:pt>
    <dgm:pt modelId="{DF62A870-947C-44F4-9EA8-B49A592E73D8}" type="sibTrans" cxnId="{A35267B6-431A-41E5-88A6-077209045B44}">
      <dgm:prSet/>
      <dgm:spPr/>
      <dgm:t>
        <a:bodyPr/>
        <a:lstStyle/>
        <a:p>
          <a:endParaRPr lang="en-CA"/>
        </a:p>
      </dgm:t>
    </dgm:pt>
    <dgm:pt modelId="{9B602911-9123-49BE-9755-0B3D883C85A9}">
      <dgm:prSet phldrT="[Text]"/>
      <dgm:spPr/>
      <dgm:t>
        <a:bodyPr/>
        <a:lstStyle/>
        <a:p>
          <a:r>
            <a:rPr lang="en-CA" dirty="0"/>
            <a:t>Triple Constraint Management</a:t>
          </a:r>
        </a:p>
      </dgm:t>
    </dgm:pt>
    <dgm:pt modelId="{84E4CD38-A6E0-4897-9A02-18C929245100}" type="parTrans" cxnId="{7BEDD0D7-95E8-4B61-9856-AF9FAF03F961}">
      <dgm:prSet/>
      <dgm:spPr/>
      <dgm:t>
        <a:bodyPr/>
        <a:lstStyle/>
        <a:p>
          <a:endParaRPr lang="en-CA"/>
        </a:p>
      </dgm:t>
    </dgm:pt>
    <dgm:pt modelId="{141A0722-248E-4454-88D9-8997A2138A5D}" type="sibTrans" cxnId="{7BEDD0D7-95E8-4B61-9856-AF9FAF03F961}">
      <dgm:prSet/>
      <dgm:spPr/>
      <dgm:t>
        <a:bodyPr/>
        <a:lstStyle/>
        <a:p>
          <a:endParaRPr lang="en-CA"/>
        </a:p>
      </dgm:t>
    </dgm:pt>
    <dgm:pt modelId="{4C016162-817A-4019-AF91-565591E2408B}">
      <dgm:prSet phldrT="[Text]"/>
      <dgm:spPr/>
      <dgm:t>
        <a:bodyPr/>
        <a:lstStyle/>
        <a:p>
          <a:r>
            <a:rPr lang="en-CA" dirty="0"/>
            <a:t>Sub-Deliverables</a:t>
          </a:r>
        </a:p>
      </dgm:t>
    </dgm:pt>
    <dgm:pt modelId="{33FE53E1-ABA9-4B45-A407-8EDE3D36FE17}" type="parTrans" cxnId="{C5BA2890-3DE2-448D-9E21-27A1777C6D01}">
      <dgm:prSet/>
      <dgm:spPr/>
      <dgm:t>
        <a:bodyPr/>
        <a:lstStyle/>
        <a:p>
          <a:endParaRPr lang="en-CA"/>
        </a:p>
      </dgm:t>
    </dgm:pt>
    <dgm:pt modelId="{0A4726D1-2A0C-4926-B8B7-EDC8D7DAF283}" type="sibTrans" cxnId="{C5BA2890-3DE2-448D-9E21-27A1777C6D01}">
      <dgm:prSet/>
      <dgm:spPr/>
      <dgm:t>
        <a:bodyPr/>
        <a:lstStyle/>
        <a:p>
          <a:endParaRPr lang="en-CA"/>
        </a:p>
      </dgm:t>
    </dgm:pt>
    <dgm:pt modelId="{C0B6A404-431B-411F-9E88-1465F6A1F49C}">
      <dgm:prSet phldrT="[Text]"/>
      <dgm:spPr/>
      <dgm:t>
        <a:bodyPr/>
        <a:lstStyle/>
        <a:p>
          <a:r>
            <a:rPr lang="en-CA" dirty="0"/>
            <a:t>Work Packages/Products</a:t>
          </a:r>
        </a:p>
      </dgm:t>
    </dgm:pt>
    <dgm:pt modelId="{1E500FD6-0F14-46BB-B3DB-6D8401654FB4}" type="parTrans" cxnId="{F98943C9-44A3-4D6A-9B4A-ACD7124859A1}">
      <dgm:prSet/>
      <dgm:spPr/>
      <dgm:t>
        <a:bodyPr/>
        <a:lstStyle/>
        <a:p>
          <a:endParaRPr lang="en-CA"/>
        </a:p>
      </dgm:t>
    </dgm:pt>
    <dgm:pt modelId="{5B0F6461-E27C-4EAC-9C14-7854CF126BA2}" type="sibTrans" cxnId="{F98943C9-44A3-4D6A-9B4A-ACD7124859A1}">
      <dgm:prSet/>
      <dgm:spPr/>
      <dgm:t>
        <a:bodyPr/>
        <a:lstStyle/>
        <a:p>
          <a:endParaRPr lang="en-CA"/>
        </a:p>
      </dgm:t>
    </dgm:pt>
    <dgm:pt modelId="{43067802-3C88-44CA-9432-967005859564}">
      <dgm:prSet phldrT="[Text]"/>
      <dgm:spPr/>
      <dgm:t>
        <a:bodyPr/>
        <a:lstStyle/>
        <a:p>
          <a:r>
            <a:rPr lang="en-CA" dirty="0"/>
            <a:t>Activities</a:t>
          </a:r>
        </a:p>
      </dgm:t>
    </dgm:pt>
    <dgm:pt modelId="{73DDC339-98F6-4D3E-8F7E-F88063FBBC37}" type="parTrans" cxnId="{0B238B6A-4CF8-4863-9A93-D1501EC8D9D2}">
      <dgm:prSet/>
      <dgm:spPr/>
      <dgm:t>
        <a:bodyPr/>
        <a:lstStyle/>
        <a:p>
          <a:endParaRPr lang="en-CA"/>
        </a:p>
      </dgm:t>
    </dgm:pt>
    <dgm:pt modelId="{96B5D5CB-7014-4C7B-BD81-AA1E1B5D6CAC}" type="sibTrans" cxnId="{0B238B6A-4CF8-4863-9A93-D1501EC8D9D2}">
      <dgm:prSet/>
      <dgm:spPr/>
      <dgm:t>
        <a:bodyPr/>
        <a:lstStyle/>
        <a:p>
          <a:endParaRPr lang="en-CA"/>
        </a:p>
      </dgm:t>
    </dgm:pt>
    <dgm:pt modelId="{CA854035-49A1-416E-A0F9-441F0BF4936E}">
      <dgm:prSet phldrT="[Text]"/>
      <dgm:spPr/>
      <dgm:t>
        <a:bodyPr/>
        <a:lstStyle/>
        <a:p>
          <a:r>
            <a:rPr lang="en-CA" dirty="0"/>
            <a:t>Milestones</a:t>
          </a:r>
        </a:p>
      </dgm:t>
    </dgm:pt>
    <dgm:pt modelId="{41BDDC72-D735-44E1-81AC-62C6BC70076D}" type="parTrans" cxnId="{600B79A6-6B80-4F39-A6D1-8488A7C1BA26}">
      <dgm:prSet/>
      <dgm:spPr/>
      <dgm:t>
        <a:bodyPr/>
        <a:lstStyle/>
        <a:p>
          <a:endParaRPr lang="en-CA"/>
        </a:p>
      </dgm:t>
    </dgm:pt>
    <dgm:pt modelId="{3987F660-9A00-4B84-B779-1642C051CA39}" type="sibTrans" cxnId="{600B79A6-6B80-4F39-A6D1-8488A7C1BA26}">
      <dgm:prSet/>
      <dgm:spPr/>
      <dgm:t>
        <a:bodyPr/>
        <a:lstStyle/>
        <a:p>
          <a:endParaRPr lang="en-CA"/>
        </a:p>
      </dgm:t>
    </dgm:pt>
    <dgm:pt modelId="{94278367-2B23-464C-A7E5-1F4FE65C27A7}">
      <dgm:prSet phldrT="[Text]"/>
      <dgm:spPr/>
      <dgm:t>
        <a:bodyPr/>
        <a:lstStyle/>
        <a:p>
          <a:r>
            <a:rPr lang="en-CA" dirty="0"/>
            <a:t>Support Activities (Meetings)</a:t>
          </a:r>
        </a:p>
      </dgm:t>
    </dgm:pt>
    <dgm:pt modelId="{04EA0EF5-7C5E-4684-894E-8B63D023F199}" type="parTrans" cxnId="{28BA7581-6913-4DB3-9A63-9998ECE3FC0D}">
      <dgm:prSet/>
      <dgm:spPr/>
      <dgm:t>
        <a:bodyPr/>
        <a:lstStyle/>
        <a:p>
          <a:endParaRPr lang="en-CA"/>
        </a:p>
      </dgm:t>
    </dgm:pt>
    <dgm:pt modelId="{7073809C-B64A-43BD-9A65-F55F93436B1D}" type="sibTrans" cxnId="{28BA7581-6913-4DB3-9A63-9998ECE3FC0D}">
      <dgm:prSet/>
      <dgm:spPr/>
      <dgm:t>
        <a:bodyPr/>
        <a:lstStyle/>
        <a:p>
          <a:endParaRPr lang="en-CA"/>
        </a:p>
      </dgm:t>
    </dgm:pt>
    <dgm:pt modelId="{E65670E9-1CCA-4651-8D5D-467EEB279588}">
      <dgm:prSet phldrT="[Text]"/>
      <dgm:spPr/>
      <dgm:t>
        <a:bodyPr/>
        <a:lstStyle/>
        <a:p>
          <a:pPr>
            <a:buNone/>
          </a:pPr>
          <a:r>
            <a:rPr lang="en-CA" dirty="0"/>
            <a:t>Task Relationships:</a:t>
          </a:r>
        </a:p>
        <a:p>
          <a:pPr>
            <a:buFont typeface="Arial" panose="020B0604020202020204" pitchFamily="34" charset="0"/>
            <a:buChar char="•"/>
          </a:pPr>
          <a:r>
            <a:rPr lang="en-CA" dirty="0"/>
            <a:t>- What task is next?</a:t>
          </a:r>
        </a:p>
        <a:p>
          <a:pPr>
            <a:buFont typeface="Arial" panose="020B0604020202020204" pitchFamily="34" charset="0"/>
            <a:buChar char="•"/>
          </a:pPr>
          <a:r>
            <a:rPr lang="en-CA" dirty="0"/>
            <a:t>- What task are we waiting for?</a:t>
          </a:r>
        </a:p>
      </dgm:t>
    </dgm:pt>
    <dgm:pt modelId="{8B23C4E6-6E75-4FE5-816F-66950C3FEF58}" type="parTrans" cxnId="{577ABE28-05EE-4F6F-B1E7-C5B246B5A910}">
      <dgm:prSet/>
      <dgm:spPr/>
      <dgm:t>
        <a:bodyPr/>
        <a:lstStyle/>
        <a:p>
          <a:endParaRPr lang="en-CA"/>
        </a:p>
      </dgm:t>
    </dgm:pt>
    <dgm:pt modelId="{B06D4C83-8F3A-4C5D-B9EE-119DCC7B3241}" type="sibTrans" cxnId="{577ABE28-05EE-4F6F-B1E7-C5B246B5A910}">
      <dgm:prSet/>
      <dgm:spPr/>
      <dgm:t>
        <a:bodyPr/>
        <a:lstStyle/>
        <a:p>
          <a:endParaRPr lang="en-CA"/>
        </a:p>
      </dgm:t>
    </dgm:pt>
    <dgm:pt modelId="{7C5946D5-691A-45B6-B5DA-83E3942DEAE9}">
      <dgm:prSet phldrT="[Text]"/>
      <dgm:spPr/>
      <dgm:t>
        <a:bodyPr/>
        <a:lstStyle/>
        <a:p>
          <a:pPr>
            <a:buNone/>
          </a:pPr>
          <a:r>
            <a:rPr lang="en-CA" dirty="0"/>
            <a:t>Is there a delay before next task</a:t>
          </a:r>
        </a:p>
      </dgm:t>
    </dgm:pt>
    <dgm:pt modelId="{4613ED67-6264-4E28-8AD3-9CB6F2B677FE}" type="parTrans" cxnId="{AF70EFF1-ED47-4EA7-A980-BD3EC15CA1D3}">
      <dgm:prSet/>
      <dgm:spPr/>
      <dgm:t>
        <a:bodyPr/>
        <a:lstStyle/>
        <a:p>
          <a:endParaRPr lang="en-CA"/>
        </a:p>
      </dgm:t>
    </dgm:pt>
    <dgm:pt modelId="{1E4326EC-0CEB-46F9-AD8E-8B59A9882C25}" type="sibTrans" cxnId="{AF70EFF1-ED47-4EA7-A980-BD3EC15CA1D3}">
      <dgm:prSet/>
      <dgm:spPr/>
      <dgm:t>
        <a:bodyPr/>
        <a:lstStyle/>
        <a:p>
          <a:endParaRPr lang="en-CA"/>
        </a:p>
      </dgm:t>
    </dgm:pt>
    <dgm:pt modelId="{20F5D4D3-A511-488E-9A46-527016274A10}">
      <dgm:prSet phldrT="[Text]"/>
      <dgm:spPr/>
      <dgm:t>
        <a:bodyPr/>
        <a:lstStyle/>
        <a:p>
          <a:r>
            <a:rPr lang="en-CA" dirty="0"/>
            <a:t>What must happen on a particular date?</a:t>
          </a:r>
        </a:p>
      </dgm:t>
    </dgm:pt>
    <dgm:pt modelId="{FB4F3FAE-5CCF-478A-8A63-183B7F612B62}" type="parTrans" cxnId="{BFE3BF90-CFB6-4F7B-B9C5-C3B56AFE3201}">
      <dgm:prSet/>
      <dgm:spPr/>
      <dgm:t>
        <a:bodyPr/>
        <a:lstStyle/>
        <a:p>
          <a:endParaRPr lang="en-CA"/>
        </a:p>
      </dgm:t>
    </dgm:pt>
    <dgm:pt modelId="{B02EFE31-DECE-48C7-9CDF-6008FCA19DAA}" type="sibTrans" cxnId="{BFE3BF90-CFB6-4F7B-B9C5-C3B56AFE3201}">
      <dgm:prSet/>
      <dgm:spPr/>
      <dgm:t>
        <a:bodyPr/>
        <a:lstStyle/>
        <a:p>
          <a:endParaRPr lang="en-CA"/>
        </a:p>
      </dgm:t>
    </dgm:pt>
    <dgm:pt modelId="{A90ED7D0-B934-4BDF-9624-DD9555E521EF}">
      <dgm:prSet phldrT="[Text]"/>
      <dgm:spPr/>
      <dgm:t>
        <a:bodyPr/>
        <a:lstStyle/>
        <a:p>
          <a:r>
            <a:rPr lang="en-CA" dirty="0"/>
            <a:t>What must happen before/after a date</a:t>
          </a:r>
        </a:p>
      </dgm:t>
    </dgm:pt>
    <dgm:pt modelId="{F61C427A-95B1-495E-BC68-889082E88E51}" type="parTrans" cxnId="{C213316E-08C5-470A-8D2C-3A8FE431BD99}">
      <dgm:prSet/>
      <dgm:spPr/>
      <dgm:t>
        <a:bodyPr/>
        <a:lstStyle/>
        <a:p>
          <a:endParaRPr lang="en-CA"/>
        </a:p>
      </dgm:t>
    </dgm:pt>
    <dgm:pt modelId="{6B0D338D-82E6-45E4-8CFF-89F84C29DDBA}" type="sibTrans" cxnId="{C213316E-08C5-470A-8D2C-3A8FE431BD99}">
      <dgm:prSet/>
      <dgm:spPr/>
      <dgm:t>
        <a:bodyPr/>
        <a:lstStyle/>
        <a:p>
          <a:endParaRPr lang="en-CA"/>
        </a:p>
      </dgm:t>
    </dgm:pt>
    <dgm:pt modelId="{04548ADC-B021-45CE-8B90-DF42E171464F}">
      <dgm:prSet phldrT="[Text]"/>
      <dgm:spPr/>
      <dgm:t>
        <a:bodyPr/>
        <a:lstStyle/>
        <a:p>
          <a:r>
            <a:rPr lang="en-CA" dirty="0"/>
            <a:t>When should I finish this task</a:t>
          </a:r>
        </a:p>
      </dgm:t>
    </dgm:pt>
    <dgm:pt modelId="{E0609752-3A33-4322-9740-5C1B22EB8DCB}" type="parTrans" cxnId="{7310CAA5-5316-4814-916C-E91EBEF07482}">
      <dgm:prSet/>
      <dgm:spPr/>
      <dgm:t>
        <a:bodyPr/>
        <a:lstStyle/>
        <a:p>
          <a:endParaRPr lang="en-CA"/>
        </a:p>
      </dgm:t>
    </dgm:pt>
    <dgm:pt modelId="{F7DF6094-9951-405E-AFC4-02B8E14DF8BA}" type="sibTrans" cxnId="{7310CAA5-5316-4814-916C-E91EBEF07482}">
      <dgm:prSet/>
      <dgm:spPr/>
      <dgm:t>
        <a:bodyPr/>
        <a:lstStyle/>
        <a:p>
          <a:endParaRPr lang="en-CA"/>
        </a:p>
      </dgm:t>
    </dgm:pt>
    <dgm:pt modelId="{2F99A0DC-B9A0-45CE-9510-ED4CEE7F2FC4}">
      <dgm:prSet phldrT="[Text]"/>
      <dgm:spPr/>
      <dgm:t>
        <a:bodyPr/>
        <a:lstStyle/>
        <a:p>
          <a:r>
            <a:rPr lang="en-CA" dirty="0"/>
            <a:t>What People (work) resources</a:t>
          </a:r>
        </a:p>
      </dgm:t>
    </dgm:pt>
    <dgm:pt modelId="{27B745EF-66FF-4686-BF04-34508115E51E}" type="parTrans" cxnId="{E5A09F7C-29AE-4289-BD28-8B4C1800EE05}">
      <dgm:prSet/>
      <dgm:spPr/>
      <dgm:t>
        <a:bodyPr/>
        <a:lstStyle/>
        <a:p>
          <a:endParaRPr lang="en-CA"/>
        </a:p>
      </dgm:t>
    </dgm:pt>
    <dgm:pt modelId="{D4409A49-D689-4F0B-829C-37C932F9D080}" type="sibTrans" cxnId="{E5A09F7C-29AE-4289-BD28-8B4C1800EE05}">
      <dgm:prSet/>
      <dgm:spPr/>
      <dgm:t>
        <a:bodyPr/>
        <a:lstStyle/>
        <a:p>
          <a:endParaRPr lang="en-CA"/>
        </a:p>
      </dgm:t>
    </dgm:pt>
    <dgm:pt modelId="{7E59859A-6AA6-4F3F-B46E-F868813BFC22}">
      <dgm:prSet phldrT="[Text]"/>
      <dgm:spPr/>
      <dgm:t>
        <a:bodyPr/>
        <a:lstStyle/>
        <a:p>
          <a:r>
            <a:rPr lang="en-CA" dirty="0"/>
            <a:t>What machines (work)</a:t>
          </a:r>
        </a:p>
      </dgm:t>
    </dgm:pt>
    <dgm:pt modelId="{C5E5B857-110F-471E-96F3-D0C31382661D}" type="parTrans" cxnId="{A54B847F-34C6-4B9E-98D5-B5191324A610}">
      <dgm:prSet/>
      <dgm:spPr/>
      <dgm:t>
        <a:bodyPr/>
        <a:lstStyle/>
        <a:p>
          <a:endParaRPr lang="en-CA"/>
        </a:p>
      </dgm:t>
    </dgm:pt>
    <dgm:pt modelId="{B7C63543-2098-4ABC-B184-74AD4F6F75FE}" type="sibTrans" cxnId="{A54B847F-34C6-4B9E-98D5-B5191324A610}">
      <dgm:prSet/>
      <dgm:spPr/>
      <dgm:t>
        <a:bodyPr/>
        <a:lstStyle/>
        <a:p>
          <a:endParaRPr lang="en-CA"/>
        </a:p>
      </dgm:t>
    </dgm:pt>
    <dgm:pt modelId="{F12DF24A-B139-4080-AEB1-B3621A59323A}">
      <dgm:prSet phldrT="[Text]"/>
      <dgm:spPr/>
      <dgm:t>
        <a:bodyPr/>
        <a:lstStyle/>
        <a:p>
          <a:r>
            <a:rPr lang="en-CA" dirty="0"/>
            <a:t>What materials (materials)</a:t>
          </a:r>
        </a:p>
      </dgm:t>
    </dgm:pt>
    <dgm:pt modelId="{2F9DFB67-0469-41DA-806C-AC4CC220F742}" type="parTrans" cxnId="{CB6C8899-4F93-4CEC-BBDC-E02C2A684136}">
      <dgm:prSet/>
      <dgm:spPr/>
      <dgm:t>
        <a:bodyPr/>
        <a:lstStyle/>
        <a:p>
          <a:endParaRPr lang="en-CA"/>
        </a:p>
      </dgm:t>
    </dgm:pt>
    <dgm:pt modelId="{ECFDF8C0-40AE-4EA9-B7F6-82E8FE37D65B}" type="sibTrans" cxnId="{CB6C8899-4F93-4CEC-BBDC-E02C2A684136}">
      <dgm:prSet/>
      <dgm:spPr/>
      <dgm:t>
        <a:bodyPr/>
        <a:lstStyle/>
        <a:p>
          <a:endParaRPr lang="en-CA"/>
        </a:p>
      </dgm:t>
    </dgm:pt>
    <dgm:pt modelId="{E3869115-5010-43DD-8BC1-4005A6BC3558}">
      <dgm:prSet phldrT="[Text]"/>
      <dgm:spPr/>
      <dgm:t>
        <a:bodyPr/>
        <a:lstStyle/>
        <a:p>
          <a:r>
            <a:rPr lang="en-CA" dirty="0"/>
            <a:t>What extra costs (costs)</a:t>
          </a:r>
        </a:p>
      </dgm:t>
    </dgm:pt>
    <dgm:pt modelId="{F29C93F0-C6F4-4040-B361-4A8F07C6C540}" type="parTrans" cxnId="{721CB5FC-91B8-40D9-9408-33F45CA31EC7}">
      <dgm:prSet/>
      <dgm:spPr/>
      <dgm:t>
        <a:bodyPr/>
        <a:lstStyle/>
        <a:p>
          <a:endParaRPr lang="en-CA"/>
        </a:p>
      </dgm:t>
    </dgm:pt>
    <dgm:pt modelId="{287EC852-FE9B-4996-8C9A-0D9DA3EAA0E6}" type="sibTrans" cxnId="{721CB5FC-91B8-40D9-9408-33F45CA31EC7}">
      <dgm:prSet/>
      <dgm:spPr/>
      <dgm:t>
        <a:bodyPr/>
        <a:lstStyle/>
        <a:p>
          <a:endParaRPr lang="en-CA"/>
        </a:p>
      </dgm:t>
    </dgm:pt>
    <dgm:pt modelId="{0293D1A7-BFBD-4DB9-8E2F-5E8BF96DF4B6}">
      <dgm:prSet phldrT="[Text]"/>
      <dgm:spPr/>
      <dgm:t>
        <a:bodyPr/>
        <a:lstStyle/>
        <a:p>
          <a:r>
            <a:rPr lang="en-CA" dirty="0"/>
            <a:t>Overallocation of resources removed</a:t>
          </a:r>
        </a:p>
      </dgm:t>
    </dgm:pt>
    <dgm:pt modelId="{894406B9-BD04-4F42-9009-6E7628177920}" type="parTrans" cxnId="{8B6AE85D-357D-4B1C-8189-00A7241B3187}">
      <dgm:prSet/>
      <dgm:spPr/>
      <dgm:t>
        <a:bodyPr/>
        <a:lstStyle/>
        <a:p>
          <a:endParaRPr lang="en-CA"/>
        </a:p>
      </dgm:t>
    </dgm:pt>
    <dgm:pt modelId="{6D860C7F-F190-4740-842C-D6C5F461B9F8}" type="sibTrans" cxnId="{8B6AE85D-357D-4B1C-8189-00A7241B3187}">
      <dgm:prSet/>
      <dgm:spPr/>
      <dgm:t>
        <a:bodyPr/>
        <a:lstStyle/>
        <a:p>
          <a:endParaRPr lang="en-CA"/>
        </a:p>
      </dgm:t>
    </dgm:pt>
    <dgm:pt modelId="{B80ED276-0024-40A1-BE84-5B1F045AB944}">
      <dgm:prSet phldrT="[Text]"/>
      <dgm:spPr/>
      <dgm:t>
        <a:bodyPr/>
        <a:lstStyle/>
        <a:p>
          <a:r>
            <a:rPr lang="en-CA" dirty="0"/>
            <a:t>Schedule dates met</a:t>
          </a:r>
        </a:p>
      </dgm:t>
    </dgm:pt>
    <dgm:pt modelId="{6C81A02A-30C2-4E9C-8264-5BCBD88E2BF8}" type="parTrans" cxnId="{20E25521-D15E-40B7-9863-A9F30C637C33}">
      <dgm:prSet/>
      <dgm:spPr/>
      <dgm:t>
        <a:bodyPr/>
        <a:lstStyle/>
        <a:p>
          <a:endParaRPr lang="en-CA"/>
        </a:p>
      </dgm:t>
    </dgm:pt>
    <dgm:pt modelId="{820EF4ED-56C0-4A39-97EA-27DC316CCD94}" type="sibTrans" cxnId="{20E25521-D15E-40B7-9863-A9F30C637C33}">
      <dgm:prSet/>
      <dgm:spPr/>
      <dgm:t>
        <a:bodyPr/>
        <a:lstStyle/>
        <a:p>
          <a:endParaRPr lang="en-CA"/>
        </a:p>
      </dgm:t>
    </dgm:pt>
    <dgm:pt modelId="{24E18D56-F92F-474E-B3CF-2753F00D06D1}">
      <dgm:prSet phldrT="[Text]"/>
      <dgm:spPr/>
      <dgm:t>
        <a:bodyPr/>
        <a:lstStyle/>
        <a:p>
          <a:r>
            <a:rPr lang="en-CA" dirty="0"/>
            <a:t>Cost Constraints met</a:t>
          </a:r>
        </a:p>
      </dgm:t>
    </dgm:pt>
    <dgm:pt modelId="{805952A2-8EC1-4D26-9E2D-4F5D643D1FEA}" type="parTrans" cxnId="{2E91E336-8266-494E-AC7D-06038C9363B0}">
      <dgm:prSet/>
      <dgm:spPr/>
      <dgm:t>
        <a:bodyPr/>
        <a:lstStyle/>
        <a:p>
          <a:endParaRPr lang="en-CA"/>
        </a:p>
      </dgm:t>
    </dgm:pt>
    <dgm:pt modelId="{A22876F9-A556-4C9F-AA8D-9E6CDF69735B}" type="sibTrans" cxnId="{2E91E336-8266-494E-AC7D-06038C9363B0}">
      <dgm:prSet/>
      <dgm:spPr/>
      <dgm:t>
        <a:bodyPr/>
        <a:lstStyle/>
        <a:p>
          <a:endParaRPr lang="en-CA"/>
        </a:p>
      </dgm:t>
    </dgm:pt>
    <dgm:pt modelId="{6A585797-C773-40CA-93D3-F54EDAB2ECE5}" type="pres">
      <dgm:prSet presAssocID="{4949AF5A-47CB-4DBB-B084-50465221A660}" presName="Name0" presStyleCnt="0">
        <dgm:presLayoutVars>
          <dgm:chMax val="5"/>
          <dgm:chPref val="5"/>
          <dgm:dir/>
          <dgm:animLvl val="lvl"/>
        </dgm:presLayoutVars>
      </dgm:prSet>
      <dgm:spPr/>
    </dgm:pt>
    <dgm:pt modelId="{9178267F-161E-4232-A56C-8E022EB613B3}" type="pres">
      <dgm:prSet presAssocID="{122CA31C-832C-4CF1-AE23-A514E2C13610}" presName="parentText1" presStyleLbl="node1" presStyleIdx="0" presStyleCnt="5">
        <dgm:presLayoutVars>
          <dgm:chMax/>
          <dgm:chPref val="3"/>
          <dgm:bulletEnabled val="1"/>
        </dgm:presLayoutVars>
      </dgm:prSet>
      <dgm:spPr/>
    </dgm:pt>
    <dgm:pt modelId="{21139F65-F627-4840-8993-B88546DFA227}" type="pres">
      <dgm:prSet presAssocID="{122CA31C-832C-4CF1-AE23-A514E2C13610}" presName="childText1" presStyleLbl="solidAlignAcc1" presStyleIdx="0" presStyleCnt="5">
        <dgm:presLayoutVars>
          <dgm:chMax val="0"/>
          <dgm:chPref val="0"/>
          <dgm:bulletEnabled val="1"/>
        </dgm:presLayoutVars>
      </dgm:prSet>
      <dgm:spPr/>
    </dgm:pt>
    <dgm:pt modelId="{E91C83C5-3998-4116-89F0-BDB046B19AEB}" type="pres">
      <dgm:prSet presAssocID="{57C66D3C-8120-4CCC-A323-0E2B3D56F5FB}" presName="parentText2" presStyleLbl="node1" presStyleIdx="1" presStyleCnt="5">
        <dgm:presLayoutVars>
          <dgm:chMax/>
          <dgm:chPref val="3"/>
          <dgm:bulletEnabled val="1"/>
        </dgm:presLayoutVars>
      </dgm:prSet>
      <dgm:spPr/>
    </dgm:pt>
    <dgm:pt modelId="{76109281-94D8-4921-B87E-DC7E86087A51}" type="pres">
      <dgm:prSet presAssocID="{57C66D3C-8120-4CCC-A323-0E2B3D56F5FB}" presName="childText2" presStyleLbl="solidAlignAcc1" presStyleIdx="1" presStyleCnt="5">
        <dgm:presLayoutVars>
          <dgm:chMax val="0"/>
          <dgm:chPref val="0"/>
          <dgm:bulletEnabled val="1"/>
        </dgm:presLayoutVars>
      </dgm:prSet>
      <dgm:spPr/>
    </dgm:pt>
    <dgm:pt modelId="{EDE4AE30-D02C-4C22-919C-F2159CA0344A}" type="pres">
      <dgm:prSet presAssocID="{58CEA43F-9746-4E04-A1C5-C6BB1010D358}" presName="parentText3" presStyleLbl="node1" presStyleIdx="2" presStyleCnt="5">
        <dgm:presLayoutVars>
          <dgm:chMax/>
          <dgm:chPref val="3"/>
          <dgm:bulletEnabled val="1"/>
        </dgm:presLayoutVars>
      </dgm:prSet>
      <dgm:spPr/>
    </dgm:pt>
    <dgm:pt modelId="{C35F3087-3345-4CD4-BEA6-570DC50B6424}" type="pres">
      <dgm:prSet presAssocID="{58CEA43F-9746-4E04-A1C5-C6BB1010D358}" presName="childText3" presStyleLbl="solidAlignAcc1" presStyleIdx="2" presStyleCnt="5">
        <dgm:presLayoutVars>
          <dgm:chMax val="0"/>
          <dgm:chPref val="0"/>
          <dgm:bulletEnabled val="1"/>
        </dgm:presLayoutVars>
      </dgm:prSet>
      <dgm:spPr/>
    </dgm:pt>
    <dgm:pt modelId="{E8B6BDBA-D5FE-4380-8F07-48B8F49572A8}" type="pres">
      <dgm:prSet presAssocID="{74708C11-FE25-4105-A7CD-763B3DF9E827}" presName="parentText4" presStyleLbl="node1" presStyleIdx="3" presStyleCnt="5">
        <dgm:presLayoutVars>
          <dgm:chMax/>
          <dgm:chPref val="3"/>
          <dgm:bulletEnabled val="1"/>
        </dgm:presLayoutVars>
      </dgm:prSet>
      <dgm:spPr/>
    </dgm:pt>
    <dgm:pt modelId="{5B2C981A-3902-4B42-9FE5-F3DBBF1C6042}" type="pres">
      <dgm:prSet presAssocID="{74708C11-FE25-4105-A7CD-763B3DF9E827}" presName="childText4" presStyleLbl="solidAlignAcc1" presStyleIdx="3" presStyleCnt="5">
        <dgm:presLayoutVars>
          <dgm:chMax val="0"/>
          <dgm:chPref val="0"/>
          <dgm:bulletEnabled val="1"/>
        </dgm:presLayoutVars>
      </dgm:prSet>
      <dgm:spPr/>
    </dgm:pt>
    <dgm:pt modelId="{1B66E25D-EBBC-4D5C-B59B-020D9E9CEDE4}" type="pres">
      <dgm:prSet presAssocID="{E70D880B-05F0-45C2-96BB-4879F929B0C6}" presName="parentText5" presStyleLbl="node1" presStyleIdx="4" presStyleCnt="5">
        <dgm:presLayoutVars>
          <dgm:chMax/>
          <dgm:chPref val="3"/>
          <dgm:bulletEnabled val="1"/>
        </dgm:presLayoutVars>
      </dgm:prSet>
      <dgm:spPr/>
    </dgm:pt>
    <dgm:pt modelId="{A26AF5C3-8C93-4E50-BF67-895C45F47D88}" type="pres">
      <dgm:prSet presAssocID="{E70D880B-05F0-45C2-96BB-4879F929B0C6}" presName="childText5" presStyleLbl="solidAlignAcc1" presStyleIdx="4" presStyleCnt="5">
        <dgm:presLayoutVars>
          <dgm:chMax val="0"/>
          <dgm:chPref val="0"/>
          <dgm:bulletEnabled val="1"/>
        </dgm:presLayoutVars>
      </dgm:prSet>
      <dgm:spPr/>
    </dgm:pt>
  </dgm:ptLst>
  <dgm:cxnLst>
    <dgm:cxn modelId="{C8633003-3F2A-4CD6-98FC-96614985AC67}" type="presOf" srcId="{58CEA43F-9746-4E04-A1C5-C6BB1010D358}" destId="{EDE4AE30-D02C-4C22-919C-F2159CA0344A}" srcOrd="0" destOrd="0" presId="urn:microsoft.com/office/officeart/2009/3/layout/IncreasingArrowsProcess"/>
    <dgm:cxn modelId="{3EB1A318-CA5B-45CF-BAE6-7AEBE4E5C1C1}" type="presOf" srcId="{F12DF24A-B139-4080-AEB1-B3621A59323A}" destId="{5B2C981A-3902-4B42-9FE5-F3DBBF1C6042}" srcOrd="0" destOrd="2" presId="urn:microsoft.com/office/officeart/2009/3/layout/IncreasingArrowsProcess"/>
    <dgm:cxn modelId="{8FD66E21-E59A-46EB-8440-C7423E3E19D7}" type="presOf" srcId="{E65670E9-1CCA-4651-8D5D-467EEB279588}" destId="{76109281-94D8-4921-B87E-DC7E86087A51}" srcOrd="0" destOrd="1" presId="urn:microsoft.com/office/officeart/2009/3/layout/IncreasingArrowsProcess"/>
    <dgm:cxn modelId="{20E25521-D15E-40B7-9863-A9F30C637C33}" srcId="{E70D880B-05F0-45C2-96BB-4879F929B0C6}" destId="{B80ED276-0024-40A1-BE84-5B1F045AB944}" srcOrd="2" destOrd="0" parTransId="{6C81A02A-30C2-4E9C-8264-5BCBD88E2BF8}" sibTransId="{820EF4ED-56C0-4A39-97EA-27DC316CCD94}"/>
    <dgm:cxn modelId="{071C8822-1CC1-4F5B-A8AD-0AA16506B378}" type="presOf" srcId="{E63A0C5D-5CDF-47C7-9F80-3E82009EE026}" destId="{76109281-94D8-4921-B87E-DC7E86087A51}" srcOrd="0" destOrd="0" presId="urn:microsoft.com/office/officeart/2009/3/layout/IncreasingArrowsProcess"/>
    <dgm:cxn modelId="{BC6D8F22-9075-4E0C-AD48-8DDF1C8EFD2E}" srcId="{57C66D3C-8120-4CCC-A323-0E2B3D56F5FB}" destId="{E63A0C5D-5CDF-47C7-9F80-3E82009EE026}" srcOrd="0" destOrd="0" parTransId="{84F8C03F-AF4F-4485-927F-BA9EBCC718F9}" sibTransId="{503C8BC6-93E5-4B2B-A037-A97157D275DB}"/>
    <dgm:cxn modelId="{05389923-5042-4FBF-A0CE-0BF44D18F35C}" type="presOf" srcId="{0293D1A7-BFBD-4DB9-8E2F-5E8BF96DF4B6}" destId="{A26AF5C3-8C93-4E50-BF67-895C45F47D88}" srcOrd="0" destOrd="1" presId="urn:microsoft.com/office/officeart/2009/3/layout/IncreasingArrowsProcess"/>
    <dgm:cxn modelId="{577ABE28-05EE-4F6F-B1E7-C5B246B5A910}" srcId="{57C66D3C-8120-4CCC-A323-0E2B3D56F5FB}" destId="{E65670E9-1CCA-4651-8D5D-467EEB279588}" srcOrd="1" destOrd="0" parTransId="{8B23C4E6-6E75-4FE5-816F-66950C3FEF58}" sibTransId="{B06D4C83-8F3A-4C5D-B9EE-119DCC7B3241}"/>
    <dgm:cxn modelId="{2E91E336-8266-494E-AC7D-06038C9363B0}" srcId="{E70D880B-05F0-45C2-96BB-4879F929B0C6}" destId="{24E18D56-F92F-474E-B3CF-2753F00D06D1}" srcOrd="3" destOrd="0" parTransId="{805952A2-8EC1-4D26-9E2D-4F5D643D1FEA}" sibTransId="{A22876F9-A556-4C9F-AA8D-9E6CDF69735B}"/>
    <dgm:cxn modelId="{8B6AE85D-357D-4B1C-8189-00A7241B3187}" srcId="{E70D880B-05F0-45C2-96BB-4879F929B0C6}" destId="{0293D1A7-BFBD-4DB9-8E2F-5E8BF96DF4B6}" srcOrd="1" destOrd="0" parTransId="{894406B9-BD04-4F42-9009-6E7628177920}" sibTransId="{6D860C7F-F190-4740-842C-D6C5F461B9F8}"/>
    <dgm:cxn modelId="{BA946F5E-79CB-4DBF-8D58-A35084F0C8FE}" type="presOf" srcId="{E70D880B-05F0-45C2-96BB-4879F929B0C6}" destId="{1B66E25D-EBBC-4D5C-B59B-020D9E9CEDE4}" srcOrd="0" destOrd="0" presId="urn:microsoft.com/office/officeart/2009/3/layout/IncreasingArrowsProcess"/>
    <dgm:cxn modelId="{C4616B47-6EEE-4FD8-B146-D7317F423D7B}" type="presOf" srcId="{7C5946D5-691A-45B6-B5DA-83E3942DEAE9}" destId="{76109281-94D8-4921-B87E-DC7E86087A51}" srcOrd="0" destOrd="2" presId="urn:microsoft.com/office/officeart/2009/3/layout/IncreasingArrowsProcess"/>
    <dgm:cxn modelId="{4F311B68-AE67-40DB-8B44-9713388BA72A}" type="presOf" srcId="{0704BEE7-DA3B-40EF-A9E5-BBFCCFC39C7E}" destId="{21139F65-F627-4840-8993-B88546DFA227}" srcOrd="0" destOrd="0" presId="urn:microsoft.com/office/officeart/2009/3/layout/IncreasingArrowsProcess"/>
    <dgm:cxn modelId="{2F62C568-883D-4D99-8484-FBA211449E9D}" type="presOf" srcId="{122CA31C-832C-4CF1-AE23-A514E2C13610}" destId="{9178267F-161E-4232-A56C-8E022EB613B3}" srcOrd="0" destOrd="0" presId="urn:microsoft.com/office/officeart/2009/3/layout/IncreasingArrowsProcess"/>
    <dgm:cxn modelId="{6A3E326A-5231-4FA6-AF6B-C9897A7665A5}" type="presOf" srcId="{E3869115-5010-43DD-8BC1-4005A6BC3558}" destId="{5B2C981A-3902-4B42-9FE5-F3DBBF1C6042}" srcOrd="0" destOrd="3" presId="urn:microsoft.com/office/officeart/2009/3/layout/IncreasingArrowsProcess"/>
    <dgm:cxn modelId="{0B238B6A-4CF8-4863-9A93-D1501EC8D9D2}" srcId="{122CA31C-832C-4CF1-AE23-A514E2C13610}" destId="{43067802-3C88-44CA-9432-967005859564}" srcOrd="3" destOrd="0" parTransId="{73DDC339-98F6-4D3E-8F7E-F88063FBBC37}" sibTransId="{96B5D5CB-7014-4C7B-BD81-AA1E1B5D6CAC}"/>
    <dgm:cxn modelId="{C213316E-08C5-470A-8D2C-3A8FE431BD99}" srcId="{58CEA43F-9746-4E04-A1C5-C6BB1010D358}" destId="{A90ED7D0-B934-4BDF-9624-DD9555E521EF}" srcOrd="1" destOrd="0" parTransId="{F61C427A-95B1-495E-BC68-889082E88E51}" sibTransId="{6B0D338D-82E6-45E4-8CFF-89F84C29DDBA}"/>
    <dgm:cxn modelId="{CF67E16E-9B9C-4D11-88E0-D32A9D4CE391}" type="presOf" srcId="{04548ADC-B021-45CE-8B90-DF42E171464F}" destId="{C35F3087-3345-4CD4-BEA6-570DC50B6424}" srcOrd="0" destOrd="2" presId="urn:microsoft.com/office/officeart/2009/3/layout/IncreasingArrowsProcess"/>
    <dgm:cxn modelId="{544D2D72-AA63-4D3C-86CD-298F887EA925}" type="presOf" srcId="{57C66D3C-8120-4CCC-A323-0E2B3D56F5FB}" destId="{E91C83C5-3998-4116-89F0-BDB046B19AEB}" srcOrd="0" destOrd="0" presId="urn:microsoft.com/office/officeart/2009/3/layout/IncreasingArrowsProcess"/>
    <dgm:cxn modelId="{E8E34772-E4F2-4B26-93C2-E9EFDF374401}" type="presOf" srcId="{C0B6A404-431B-411F-9E88-1465F6A1F49C}" destId="{21139F65-F627-4840-8993-B88546DFA227}" srcOrd="0" destOrd="2" presId="urn:microsoft.com/office/officeart/2009/3/layout/IncreasingArrowsProcess"/>
    <dgm:cxn modelId="{CAE07477-D2E5-433C-8C54-E2DFAD0A22BB}" srcId="{4949AF5A-47CB-4DBB-B084-50465221A660}" destId="{57C66D3C-8120-4CCC-A323-0E2B3D56F5FB}" srcOrd="1" destOrd="0" parTransId="{9AE652E5-1D4A-4202-94E3-AF02CC9AEA1E}" sibTransId="{E06A712B-90AD-437B-9814-8792EE7C8099}"/>
    <dgm:cxn modelId="{629FAF77-8E76-4133-971F-BB333D10EB9A}" srcId="{4949AF5A-47CB-4DBB-B084-50465221A660}" destId="{74708C11-FE25-4105-A7CD-763B3DF9E827}" srcOrd="3" destOrd="0" parTransId="{EAF9FF6F-1287-47B8-9049-7357A6FCBACA}" sibTransId="{C2EA9972-0D02-4FDB-A561-51FA2472D83F}"/>
    <dgm:cxn modelId="{5DEF4E7B-5096-4817-9836-B961A3E419B5}" srcId="{122CA31C-832C-4CF1-AE23-A514E2C13610}" destId="{0704BEE7-DA3B-40EF-A9E5-BBFCCFC39C7E}" srcOrd="0" destOrd="0" parTransId="{7FC35E57-E861-4E16-A583-ACBBEB0DA49B}" sibTransId="{9A60D288-F06E-40B9-833F-2DFF1C923DE1}"/>
    <dgm:cxn modelId="{0CCED87B-29B7-462C-841A-BE3F2829F353}" type="presOf" srcId="{CA854035-49A1-416E-A0F9-441F0BF4936E}" destId="{21139F65-F627-4840-8993-B88546DFA227}" srcOrd="0" destOrd="4" presId="urn:microsoft.com/office/officeart/2009/3/layout/IncreasingArrowsProcess"/>
    <dgm:cxn modelId="{E5A09F7C-29AE-4289-BD28-8B4C1800EE05}" srcId="{74708C11-FE25-4105-A7CD-763B3DF9E827}" destId="{2F99A0DC-B9A0-45CE-9510-ED4CEE7F2FC4}" srcOrd="0" destOrd="0" parTransId="{27B745EF-66FF-4686-BF04-34508115E51E}" sibTransId="{D4409A49-D689-4F0B-829C-37C932F9D080}"/>
    <dgm:cxn modelId="{A54B847F-34C6-4B9E-98D5-B5191324A610}" srcId="{74708C11-FE25-4105-A7CD-763B3DF9E827}" destId="{7E59859A-6AA6-4F3F-B46E-F868813BFC22}" srcOrd="1" destOrd="0" parTransId="{C5E5B857-110F-471E-96F3-D0C31382661D}" sibTransId="{B7C63543-2098-4ABC-B184-74AD4F6F75FE}"/>
    <dgm:cxn modelId="{28BA7581-6913-4DB3-9A63-9998ECE3FC0D}" srcId="{122CA31C-832C-4CF1-AE23-A514E2C13610}" destId="{94278367-2B23-464C-A7E5-1F4FE65C27A7}" srcOrd="5" destOrd="0" parTransId="{04EA0EF5-7C5E-4684-894E-8B63D023F199}" sibTransId="{7073809C-B64A-43BD-9A65-F55F93436B1D}"/>
    <dgm:cxn modelId="{25DCBA81-3588-416E-8796-80EADAD9F9B8}" type="presOf" srcId="{9B602911-9123-49BE-9755-0B3D883C85A9}" destId="{A26AF5C3-8C93-4E50-BF67-895C45F47D88}" srcOrd="0" destOrd="0" presId="urn:microsoft.com/office/officeart/2009/3/layout/IncreasingArrowsProcess"/>
    <dgm:cxn modelId="{9F9BD782-0F57-4987-86A1-3A457B2097EF}" type="presOf" srcId="{20F5D4D3-A511-488E-9A46-527016274A10}" destId="{C35F3087-3345-4CD4-BEA6-570DC50B6424}" srcOrd="0" destOrd="0" presId="urn:microsoft.com/office/officeart/2009/3/layout/IncreasingArrowsProcess"/>
    <dgm:cxn modelId="{C81C8E8B-DF96-4295-A7DF-CA75DCD76821}" type="presOf" srcId="{7E59859A-6AA6-4F3F-B46E-F868813BFC22}" destId="{5B2C981A-3902-4B42-9FE5-F3DBBF1C6042}" srcOrd="0" destOrd="1" presId="urn:microsoft.com/office/officeart/2009/3/layout/IncreasingArrowsProcess"/>
    <dgm:cxn modelId="{E34C9C8F-2215-4FEB-B024-81CDA0B3557E}" type="presOf" srcId="{2F99A0DC-B9A0-45CE-9510-ED4CEE7F2FC4}" destId="{5B2C981A-3902-4B42-9FE5-F3DBBF1C6042}" srcOrd="0" destOrd="0" presId="urn:microsoft.com/office/officeart/2009/3/layout/IncreasingArrowsProcess"/>
    <dgm:cxn modelId="{C5BA2890-3DE2-448D-9E21-27A1777C6D01}" srcId="{122CA31C-832C-4CF1-AE23-A514E2C13610}" destId="{4C016162-817A-4019-AF91-565591E2408B}" srcOrd="1" destOrd="0" parTransId="{33FE53E1-ABA9-4B45-A407-8EDE3D36FE17}" sibTransId="{0A4726D1-2A0C-4926-B8B7-EDC8D7DAF283}"/>
    <dgm:cxn modelId="{BFE3BF90-CFB6-4F7B-B9C5-C3B56AFE3201}" srcId="{58CEA43F-9746-4E04-A1C5-C6BB1010D358}" destId="{20F5D4D3-A511-488E-9A46-527016274A10}" srcOrd="0" destOrd="0" parTransId="{FB4F3FAE-5CCF-478A-8A63-183B7F612B62}" sibTransId="{B02EFE31-DECE-48C7-9CDF-6008FCA19DAA}"/>
    <dgm:cxn modelId="{CB6C8899-4F93-4CEC-BBDC-E02C2A684136}" srcId="{74708C11-FE25-4105-A7CD-763B3DF9E827}" destId="{F12DF24A-B139-4080-AEB1-B3621A59323A}" srcOrd="2" destOrd="0" parTransId="{2F9DFB67-0469-41DA-806C-AC4CC220F742}" sibTransId="{ECFDF8C0-40AE-4EA9-B7F6-82E8FE37D65B}"/>
    <dgm:cxn modelId="{F56B479D-1FCC-4F59-BC05-CD6089DB0981}" type="presOf" srcId="{74708C11-FE25-4105-A7CD-763B3DF9E827}" destId="{E8B6BDBA-D5FE-4380-8F07-48B8F49572A8}" srcOrd="0" destOrd="0" presId="urn:microsoft.com/office/officeart/2009/3/layout/IncreasingArrowsProcess"/>
    <dgm:cxn modelId="{E640CDA1-D6D8-4EE6-8C13-066B956A9122}" type="presOf" srcId="{94278367-2B23-464C-A7E5-1F4FE65C27A7}" destId="{21139F65-F627-4840-8993-B88546DFA227}" srcOrd="0" destOrd="5" presId="urn:microsoft.com/office/officeart/2009/3/layout/IncreasingArrowsProcess"/>
    <dgm:cxn modelId="{634C73A2-98EF-4BE4-AD88-80DC3E482E1F}" type="presOf" srcId="{A90ED7D0-B934-4BDF-9624-DD9555E521EF}" destId="{C35F3087-3345-4CD4-BEA6-570DC50B6424}" srcOrd="0" destOrd="1" presId="urn:microsoft.com/office/officeart/2009/3/layout/IncreasingArrowsProcess"/>
    <dgm:cxn modelId="{7310CAA5-5316-4814-916C-E91EBEF07482}" srcId="{58CEA43F-9746-4E04-A1C5-C6BB1010D358}" destId="{04548ADC-B021-45CE-8B90-DF42E171464F}" srcOrd="2" destOrd="0" parTransId="{E0609752-3A33-4322-9740-5C1B22EB8DCB}" sibTransId="{F7DF6094-9951-405E-AFC4-02B8E14DF8BA}"/>
    <dgm:cxn modelId="{600B79A6-6B80-4F39-A6D1-8488A7C1BA26}" srcId="{122CA31C-832C-4CF1-AE23-A514E2C13610}" destId="{CA854035-49A1-416E-A0F9-441F0BF4936E}" srcOrd="4" destOrd="0" parTransId="{41BDDC72-D735-44E1-81AC-62C6BC70076D}" sibTransId="{3987F660-9A00-4B84-B779-1642C051CA39}"/>
    <dgm:cxn modelId="{7FCC23A8-2C27-4B99-B79A-A6996E14D2A1}" type="presOf" srcId="{B80ED276-0024-40A1-BE84-5B1F045AB944}" destId="{A26AF5C3-8C93-4E50-BF67-895C45F47D88}" srcOrd="0" destOrd="2" presId="urn:microsoft.com/office/officeart/2009/3/layout/IncreasingArrowsProcess"/>
    <dgm:cxn modelId="{C480DBAC-DB34-4BEA-8FF6-FC26A748523B}" type="presOf" srcId="{4949AF5A-47CB-4DBB-B084-50465221A660}" destId="{6A585797-C773-40CA-93D3-F54EDAB2ECE5}" srcOrd="0" destOrd="0" presId="urn:microsoft.com/office/officeart/2009/3/layout/IncreasingArrowsProcess"/>
    <dgm:cxn modelId="{755A88B4-4C82-4244-8A55-9E627AB2363B}" type="presOf" srcId="{4C016162-817A-4019-AF91-565591E2408B}" destId="{21139F65-F627-4840-8993-B88546DFA227}" srcOrd="0" destOrd="1" presId="urn:microsoft.com/office/officeart/2009/3/layout/IncreasingArrowsProcess"/>
    <dgm:cxn modelId="{A35267B6-431A-41E5-88A6-077209045B44}" srcId="{4949AF5A-47CB-4DBB-B084-50465221A660}" destId="{E70D880B-05F0-45C2-96BB-4879F929B0C6}" srcOrd="4" destOrd="0" parTransId="{6FF08167-1628-477A-B1F0-A7B44E34522D}" sibTransId="{DF62A870-947C-44F4-9EA8-B49A592E73D8}"/>
    <dgm:cxn modelId="{F98943C9-44A3-4D6A-9B4A-ACD7124859A1}" srcId="{122CA31C-832C-4CF1-AE23-A514E2C13610}" destId="{C0B6A404-431B-411F-9E88-1465F6A1F49C}" srcOrd="2" destOrd="0" parTransId="{1E500FD6-0F14-46BB-B3DB-6D8401654FB4}" sibTransId="{5B0F6461-E27C-4EAC-9C14-7854CF126BA2}"/>
    <dgm:cxn modelId="{5EF164CA-61D8-4C84-95A4-791B6443A7C9}" type="presOf" srcId="{24E18D56-F92F-474E-B3CF-2753F00D06D1}" destId="{A26AF5C3-8C93-4E50-BF67-895C45F47D88}" srcOrd="0" destOrd="3" presId="urn:microsoft.com/office/officeart/2009/3/layout/IncreasingArrowsProcess"/>
    <dgm:cxn modelId="{7BEDD0D7-95E8-4B61-9856-AF9FAF03F961}" srcId="{E70D880B-05F0-45C2-96BB-4879F929B0C6}" destId="{9B602911-9123-49BE-9755-0B3D883C85A9}" srcOrd="0" destOrd="0" parTransId="{84E4CD38-A6E0-4897-9A02-18C929245100}" sibTransId="{141A0722-248E-4454-88D9-8997A2138A5D}"/>
    <dgm:cxn modelId="{6B0758DC-9B73-4837-8B9E-DE95D8C447C1}" srcId="{4949AF5A-47CB-4DBB-B084-50465221A660}" destId="{122CA31C-832C-4CF1-AE23-A514E2C13610}" srcOrd="0" destOrd="0" parTransId="{0D189CF4-F74C-4DF3-8976-EFA71663BCE1}" sibTransId="{DEBFFC3D-2AA6-4E3F-B933-636E46F462DC}"/>
    <dgm:cxn modelId="{5FF7D7F0-AE24-423B-8898-5BFC2D4FFA31}" srcId="{4949AF5A-47CB-4DBB-B084-50465221A660}" destId="{58CEA43F-9746-4E04-A1C5-C6BB1010D358}" srcOrd="2" destOrd="0" parTransId="{DA3491C6-E167-499A-954C-A82724AECB25}" sibTransId="{B96D4D63-4FBD-4504-BDD0-4C406181115D}"/>
    <dgm:cxn modelId="{AF70EFF1-ED47-4EA7-A980-BD3EC15CA1D3}" srcId="{57C66D3C-8120-4CCC-A323-0E2B3D56F5FB}" destId="{7C5946D5-691A-45B6-B5DA-83E3942DEAE9}" srcOrd="2" destOrd="0" parTransId="{4613ED67-6264-4E28-8AD3-9CB6F2B677FE}" sibTransId="{1E4326EC-0CEB-46F9-AD8E-8B59A9882C25}"/>
    <dgm:cxn modelId="{115BEAF8-FF7A-4192-B840-CD6B7F7D8DB0}" type="presOf" srcId="{43067802-3C88-44CA-9432-967005859564}" destId="{21139F65-F627-4840-8993-B88546DFA227}" srcOrd="0" destOrd="3" presId="urn:microsoft.com/office/officeart/2009/3/layout/IncreasingArrowsProcess"/>
    <dgm:cxn modelId="{721CB5FC-91B8-40D9-9408-33F45CA31EC7}" srcId="{74708C11-FE25-4105-A7CD-763B3DF9E827}" destId="{E3869115-5010-43DD-8BC1-4005A6BC3558}" srcOrd="3" destOrd="0" parTransId="{F29C93F0-C6F4-4040-B361-4A8F07C6C540}" sibTransId="{287EC852-FE9B-4996-8C9A-0D9DA3EAA0E6}"/>
    <dgm:cxn modelId="{4EF59697-A64F-44B9-998A-78580E11AEB3}" type="presParOf" srcId="{6A585797-C773-40CA-93D3-F54EDAB2ECE5}" destId="{9178267F-161E-4232-A56C-8E022EB613B3}" srcOrd="0" destOrd="0" presId="urn:microsoft.com/office/officeart/2009/3/layout/IncreasingArrowsProcess"/>
    <dgm:cxn modelId="{2A59C9C9-47A1-4810-A76A-3B08CDF178E7}" type="presParOf" srcId="{6A585797-C773-40CA-93D3-F54EDAB2ECE5}" destId="{21139F65-F627-4840-8993-B88546DFA227}" srcOrd="1" destOrd="0" presId="urn:microsoft.com/office/officeart/2009/3/layout/IncreasingArrowsProcess"/>
    <dgm:cxn modelId="{04BB707E-6C4A-4ACA-AD3A-BECD49835AF1}" type="presParOf" srcId="{6A585797-C773-40CA-93D3-F54EDAB2ECE5}" destId="{E91C83C5-3998-4116-89F0-BDB046B19AEB}" srcOrd="2" destOrd="0" presId="urn:microsoft.com/office/officeart/2009/3/layout/IncreasingArrowsProcess"/>
    <dgm:cxn modelId="{8ABC9ABD-FEA2-46B7-B299-549509F40461}" type="presParOf" srcId="{6A585797-C773-40CA-93D3-F54EDAB2ECE5}" destId="{76109281-94D8-4921-B87E-DC7E86087A51}" srcOrd="3" destOrd="0" presId="urn:microsoft.com/office/officeart/2009/3/layout/IncreasingArrowsProcess"/>
    <dgm:cxn modelId="{EAC8D962-3E0C-45BF-A16B-56840CA06FBA}" type="presParOf" srcId="{6A585797-C773-40CA-93D3-F54EDAB2ECE5}" destId="{EDE4AE30-D02C-4C22-919C-F2159CA0344A}" srcOrd="4" destOrd="0" presId="urn:microsoft.com/office/officeart/2009/3/layout/IncreasingArrowsProcess"/>
    <dgm:cxn modelId="{0D388CC8-4AFF-4A56-9522-02402418570C}" type="presParOf" srcId="{6A585797-C773-40CA-93D3-F54EDAB2ECE5}" destId="{C35F3087-3345-4CD4-BEA6-570DC50B6424}" srcOrd="5" destOrd="0" presId="urn:microsoft.com/office/officeart/2009/3/layout/IncreasingArrowsProcess"/>
    <dgm:cxn modelId="{1E3CFE78-1118-46DB-B95B-25C3FA338156}" type="presParOf" srcId="{6A585797-C773-40CA-93D3-F54EDAB2ECE5}" destId="{E8B6BDBA-D5FE-4380-8F07-48B8F49572A8}" srcOrd="6" destOrd="0" presId="urn:microsoft.com/office/officeart/2009/3/layout/IncreasingArrowsProcess"/>
    <dgm:cxn modelId="{9083AE27-BC43-4AE5-96D5-B20A3B9D8B5A}" type="presParOf" srcId="{6A585797-C773-40CA-93D3-F54EDAB2ECE5}" destId="{5B2C981A-3902-4B42-9FE5-F3DBBF1C6042}" srcOrd="7" destOrd="0" presId="urn:microsoft.com/office/officeart/2009/3/layout/IncreasingArrowsProcess"/>
    <dgm:cxn modelId="{85078E34-ADB0-4482-82B4-5B93A5C7AD18}" type="presParOf" srcId="{6A585797-C773-40CA-93D3-F54EDAB2ECE5}" destId="{1B66E25D-EBBC-4D5C-B59B-020D9E9CEDE4}" srcOrd="8" destOrd="0" presId="urn:microsoft.com/office/officeart/2009/3/layout/IncreasingArrowsProcess"/>
    <dgm:cxn modelId="{02877385-38C7-4356-A7A1-20CF1D950150}" type="presParOf" srcId="{6A585797-C773-40CA-93D3-F54EDAB2ECE5}" destId="{A26AF5C3-8C93-4E50-BF67-895C45F47D88}" srcOrd="9"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8C7C15-DD03-4B6D-A044-BDB8DF0B77A5}" type="doc">
      <dgm:prSet loTypeId="urn:microsoft.com/office/officeart/2005/8/layout/cycle8" loCatId="cycle" qsTypeId="urn:microsoft.com/office/officeart/2005/8/quickstyle/simple1" qsCatId="simple" csTypeId="urn:microsoft.com/office/officeart/2005/8/colors/accent1_2" csCatId="accent1" phldr="1"/>
      <dgm:spPr/>
    </dgm:pt>
    <dgm:pt modelId="{96A82753-9867-493C-AFDB-33BE599F8439}">
      <dgm:prSet phldrT="[Text]"/>
      <dgm:spPr>
        <a:solidFill>
          <a:srgbClr val="FF0000"/>
        </a:solidFill>
      </dgm:spPr>
      <dgm:t>
        <a:bodyPr/>
        <a:lstStyle/>
        <a:p>
          <a:r>
            <a:rPr lang="en-CA" dirty="0"/>
            <a:t>Variances</a:t>
          </a:r>
        </a:p>
      </dgm:t>
    </dgm:pt>
    <dgm:pt modelId="{9B704208-3C0F-47CA-A0C3-286504AC6F1D}" type="parTrans" cxnId="{BF578642-0CB5-44C1-9B44-85D0606D8F85}">
      <dgm:prSet/>
      <dgm:spPr/>
      <dgm:t>
        <a:bodyPr/>
        <a:lstStyle/>
        <a:p>
          <a:endParaRPr lang="en-CA"/>
        </a:p>
      </dgm:t>
    </dgm:pt>
    <dgm:pt modelId="{D5A1AE17-8EB1-42B3-8539-8B1252F27636}" type="sibTrans" cxnId="{BF578642-0CB5-44C1-9B44-85D0606D8F85}">
      <dgm:prSet/>
      <dgm:spPr/>
      <dgm:t>
        <a:bodyPr/>
        <a:lstStyle/>
        <a:p>
          <a:endParaRPr lang="en-CA"/>
        </a:p>
      </dgm:t>
    </dgm:pt>
    <dgm:pt modelId="{9FA28C0A-6FF3-4620-ACF5-E662DAED5E61}">
      <dgm:prSet phldrT="[Text]"/>
      <dgm:spPr>
        <a:solidFill>
          <a:srgbClr val="FF0000"/>
        </a:solidFill>
      </dgm:spPr>
      <dgm:t>
        <a:bodyPr/>
        <a:lstStyle/>
        <a:p>
          <a:r>
            <a:rPr lang="en-CA" dirty="0"/>
            <a:t>Analyze</a:t>
          </a:r>
        </a:p>
      </dgm:t>
    </dgm:pt>
    <dgm:pt modelId="{1F0165C9-D71F-419D-B42C-033B7FBEF09C}" type="parTrans" cxnId="{F7F427E6-1E1A-4491-8D38-E32CAFD455BF}">
      <dgm:prSet/>
      <dgm:spPr/>
      <dgm:t>
        <a:bodyPr/>
        <a:lstStyle/>
        <a:p>
          <a:endParaRPr lang="en-CA"/>
        </a:p>
      </dgm:t>
    </dgm:pt>
    <dgm:pt modelId="{1021D113-E96A-47C7-90C9-9352B18F0A95}" type="sibTrans" cxnId="{F7F427E6-1E1A-4491-8D38-E32CAFD455BF}">
      <dgm:prSet/>
      <dgm:spPr/>
      <dgm:t>
        <a:bodyPr/>
        <a:lstStyle/>
        <a:p>
          <a:endParaRPr lang="en-CA"/>
        </a:p>
      </dgm:t>
    </dgm:pt>
    <dgm:pt modelId="{C87D8DAB-1831-4F17-BCE8-0C26F8F8C966}">
      <dgm:prSet phldrT="[Text]"/>
      <dgm:spPr>
        <a:solidFill>
          <a:srgbClr val="FF0000"/>
        </a:solidFill>
      </dgm:spPr>
      <dgm:t>
        <a:bodyPr/>
        <a:lstStyle/>
        <a:p>
          <a:r>
            <a:rPr lang="en-CA" dirty="0"/>
            <a:t>Adjust</a:t>
          </a:r>
        </a:p>
      </dgm:t>
    </dgm:pt>
    <dgm:pt modelId="{D96D1886-F588-459C-83FF-0CCD22825FB7}" type="parTrans" cxnId="{07074F89-CAF9-45B1-A0A9-CC1A0CF2A1D4}">
      <dgm:prSet/>
      <dgm:spPr/>
      <dgm:t>
        <a:bodyPr/>
        <a:lstStyle/>
        <a:p>
          <a:endParaRPr lang="en-CA"/>
        </a:p>
      </dgm:t>
    </dgm:pt>
    <dgm:pt modelId="{CCC4B035-A78D-42C9-A2B4-06B0B981C453}" type="sibTrans" cxnId="{07074F89-CAF9-45B1-A0A9-CC1A0CF2A1D4}">
      <dgm:prSet/>
      <dgm:spPr/>
      <dgm:t>
        <a:bodyPr/>
        <a:lstStyle/>
        <a:p>
          <a:endParaRPr lang="en-CA"/>
        </a:p>
      </dgm:t>
    </dgm:pt>
    <dgm:pt modelId="{0DD9C4BE-2681-404C-AA93-1B23A8BAD19C}" type="pres">
      <dgm:prSet presAssocID="{B78C7C15-DD03-4B6D-A044-BDB8DF0B77A5}" presName="compositeShape" presStyleCnt="0">
        <dgm:presLayoutVars>
          <dgm:chMax val="7"/>
          <dgm:dir/>
          <dgm:resizeHandles val="exact"/>
        </dgm:presLayoutVars>
      </dgm:prSet>
      <dgm:spPr/>
    </dgm:pt>
    <dgm:pt modelId="{F8023739-5D0B-41AC-AC19-E0B06FA77BE1}" type="pres">
      <dgm:prSet presAssocID="{B78C7C15-DD03-4B6D-A044-BDB8DF0B77A5}" presName="wedge1" presStyleLbl="node1" presStyleIdx="0" presStyleCnt="3"/>
      <dgm:spPr/>
    </dgm:pt>
    <dgm:pt modelId="{2FC4EFD9-539E-4051-89BC-1972AAE3A539}" type="pres">
      <dgm:prSet presAssocID="{B78C7C15-DD03-4B6D-A044-BDB8DF0B77A5}" presName="dummy1a" presStyleCnt="0"/>
      <dgm:spPr/>
    </dgm:pt>
    <dgm:pt modelId="{9F85EC89-11CB-4274-82A7-B7194A86B1A3}" type="pres">
      <dgm:prSet presAssocID="{B78C7C15-DD03-4B6D-A044-BDB8DF0B77A5}" presName="dummy1b" presStyleCnt="0"/>
      <dgm:spPr/>
    </dgm:pt>
    <dgm:pt modelId="{1D327C43-66B9-4D71-B040-5625A338D3D6}" type="pres">
      <dgm:prSet presAssocID="{B78C7C15-DD03-4B6D-A044-BDB8DF0B77A5}" presName="wedge1Tx" presStyleLbl="node1" presStyleIdx="0" presStyleCnt="3">
        <dgm:presLayoutVars>
          <dgm:chMax val="0"/>
          <dgm:chPref val="0"/>
          <dgm:bulletEnabled val="1"/>
        </dgm:presLayoutVars>
      </dgm:prSet>
      <dgm:spPr/>
    </dgm:pt>
    <dgm:pt modelId="{D1968989-3F6C-4B86-A459-26E845953CB2}" type="pres">
      <dgm:prSet presAssocID="{B78C7C15-DD03-4B6D-A044-BDB8DF0B77A5}" presName="wedge2" presStyleLbl="node1" presStyleIdx="1" presStyleCnt="3"/>
      <dgm:spPr/>
    </dgm:pt>
    <dgm:pt modelId="{53DC2627-E5EB-4D32-9F5C-4C04240AA4C9}" type="pres">
      <dgm:prSet presAssocID="{B78C7C15-DD03-4B6D-A044-BDB8DF0B77A5}" presName="dummy2a" presStyleCnt="0"/>
      <dgm:spPr/>
    </dgm:pt>
    <dgm:pt modelId="{9096357F-5E43-4751-B529-3EE44A685E2C}" type="pres">
      <dgm:prSet presAssocID="{B78C7C15-DD03-4B6D-A044-BDB8DF0B77A5}" presName="dummy2b" presStyleCnt="0"/>
      <dgm:spPr/>
    </dgm:pt>
    <dgm:pt modelId="{8441FDEB-0451-479A-A69E-2098E5E2E9BE}" type="pres">
      <dgm:prSet presAssocID="{B78C7C15-DD03-4B6D-A044-BDB8DF0B77A5}" presName="wedge2Tx" presStyleLbl="node1" presStyleIdx="1" presStyleCnt="3">
        <dgm:presLayoutVars>
          <dgm:chMax val="0"/>
          <dgm:chPref val="0"/>
          <dgm:bulletEnabled val="1"/>
        </dgm:presLayoutVars>
      </dgm:prSet>
      <dgm:spPr/>
    </dgm:pt>
    <dgm:pt modelId="{E65462E2-9107-4EEE-9CF8-5B94C671F996}" type="pres">
      <dgm:prSet presAssocID="{B78C7C15-DD03-4B6D-A044-BDB8DF0B77A5}" presName="wedge3" presStyleLbl="node1" presStyleIdx="2" presStyleCnt="3"/>
      <dgm:spPr/>
    </dgm:pt>
    <dgm:pt modelId="{793F165F-EABC-42FA-956C-08E40C18DD1C}" type="pres">
      <dgm:prSet presAssocID="{B78C7C15-DD03-4B6D-A044-BDB8DF0B77A5}" presName="dummy3a" presStyleCnt="0"/>
      <dgm:spPr/>
    </dgm:pt>
    <dgm:pt modelId="{0DFEB1F4-E4FD-4388-93A2-5AC758EB4794}" type="pres">
      <dgm:prSet presAssocID="{B78C7C15-DD03-4B6D-A044-BDB8DF0B77A5}" presName="dummy3b" presStyleCnt="0"/>
      <dgm:spPr/>
    </dgm:pt>
    <dgm:pt modelId="{F42890C5-D698-4D1C-94B5-D54C229882BC}" type="pres">
      <dgm:prSet presAssocID="{B78C7C15-DD03-4B6D-A044-BDB8DF0B77A5}" presName="wedge3Tx" presStyleLbl="node1" presStyleIdx="2" presStyleCnt="3">
        <dgm:presLayoutVars>
          <dgm:chMax val="0"/>
          <dgm:chPref val="0"/>
          <dgm:bulletEnabled val="1"/>
        </dgm:presLayoutVars>
      </dgm:prSet>
      <dgm:spPr/>
    </dgm:pt>
    <dgm:pt modelId="{EB1E148B-E85D-452B-B98F-38434B5C63B6}" type="pres">
      <dgm:prSet presAssocID="{D5A1AE17-8EB1-42B3-8539-8B1252F27636}" presName="arrowWedge1" presStyleLbl="fgSibTrans2D1" presStyleIdx="0" presStyleCnt="3"/>
      <dgm:spPr/>
    </dgm:pt>
    <dgm:pt modelId="{6102FFAB-2B78-416B-B457-FA5B10AC98CD}" type="pres">
      <dgm:prSet presAssocID="{1021D113-E96A-47C7-90C9-9352B18F0A95}" presName="arrowWedge2" presStyleLbl="fgSibTrans2D1" presStyleIdx="1" presStyleCnt="3"/>
      <dgm:spPr/>
    </dgm:pt>
    <dgm:pt modelId="{925D8B98-2825-4186-B57E-5180A4E9DCFB}" type="pres">
      <dgm:prSet presAssocID="{CCC4B035-A78D-42C9-A2B4-06B0B981C453}" presName="arrowWedge3" presStyleLbl="fgSibTrans2D1" presStyleIdx="2" presStyleCnt="3"/>
      <dgm:spPr/>
    </dgm:pt>
  </dgm:ptLst>
  <dgm:cxnLst>
    <dgm:cxn modelId="{02DBEE40-D896-4F93-A53B-931C15FA96AB}" type="presOf" srcId="{9FA28C0A-6FF3-4620-ACF5-E662DAED5E61}" destId="{8441FDEB-0451-479A-A69E-2098E5E2E9BE}" srcOrd="1" destOrd="0" presId="urn:microsoft.com/office/officeart/2005/8/layout/cycle8"/>
    <dgm:cxn modelId="{BF578642-0CB5-44C1-9B44-85D0606D8F85}" srcId="{B78C7C15-DD03-4B6D-A044-BDB8DF0B77A5}" destId="{96A82753-9867-493C-AFDB-33BE599F8439}" srcOrd="0" destOrd="0" parTransId="{9B704208-3C0F-47CA-A0C3-286504AC6F1D}" sibTransId="{D5A1AE17-8EB1-42B3-8539-8B1252F27636}"/>
    <dgm:cxn modelId="{CB76D56F-9CA3-45E4-A5B5-75768856F74E}" type="presOf" srcId="{B78C7C15-DD03-4B6D-A044-BDB8DF0B77A5}" destId="{0DD9C4BE-2681-404C-AA93-1B23A8BAD19C}" srcOrd="0" destOrd="0" presId="urn:microsoft.com/office/officeart/2005/8/layout/cycle8"/>
    <dgm:cxn modelId="{E8C7CD7F-85BA-41EB-94A6-96D6A6BD4CB6}" type="presOf" srcId="{9FA28C0A-6FF3-4620-ACF5-E662DAED5E61}" destId="{D1968989-3F6C-4B86-A459-26E845953CB2}" srcOrd="0" destOrd="0" presId="urn:microsoft.com/office/officeart/2005/8/layout/cycle8"/>
    <dgm:cxn modelId="{07074F89-CAF9-45B1-A0A9-CC1A0CF2A1D4}" srcId="{B78C7C15-DD03-4B6D-A044-BDB8DF0B77A5}" destId="{C87D8DAB-1831-4F17-BCE8-0C26F8F8C966}" srcOrd="2" destOrd="0" parTransId="{D96D1886-F588-459C-83FF-0CCD22825FB7}" sibTransId="{CCC4B035-A78D-42C9-A2B4-06B0B981C453}"/>
    <dgm:cxn modelId="{1A80F7AA-2445-4A1D-BDCA-A09B3917A650}" type="presOf" srcId="{96A82753-9867-493C-AFDB-33BE599F8439}" destId="{1D327C43-66B9-4D71-B040-5625A338D3D6}" srcOrd="1" destOrd="0" presId="urn:microsoft.com/office/officeart/2005/8/layout/cycle8"/>
    <dgm:cxn modelId="{ECB674B4-1EB9-4EFB-92F7-783BB331DD11}" type="presOf" srcId="{96A82753-9867-493C-AFDB-33BE599F8439}" destId="{F8023739-5D0B-41AC-AC19-E0B06FA77BE1}" srcOrd="0" destOrd="0" presId="urn:microsoft.com/office/officeart/2005/8/layout/cycle8"/>
    <dgm:cxn modelId="{4207D4BE-E559-4579-8681-57CF88DC3652}" type="presOf" srcId="{C87D8DAB-1831-4F17-BCE8-0C26F8F8C966}" destId="{F42890C5-D698-4D1C-94B5-D54C229882BC}" srcOrd="1" destOrd="0" presId="urn:microsoft.com/office/officeart/2005/8/layout/cycle8"/>
    <dgm:cxn modelId="{F7F427E6-1E1A-4491-8D38-E32CAFD455BF}" srcId="{B78C7C15-DD03-4B6D-A044-BDB8DF0B77A5}" destId="{9FA28C0A-6FF3-4620-ACF5-E662DAED5E61}" srcOrd="1" destOrd="0" parTransId="{1F0165C9-D71F-419D-B42C-033B7FBEF09C}" sibTransId="{1021D113-E96A-47C7-90C9-9352B18F0A95}"/>
    <dgm:cxn modelId="{7E6952FB-2C72-473C-9361-A5B00BA2830B}" type="presOf" srcId="{C87D8DAB-1831-4F17-BCE8-0C26F8F8C966}" destId="{E65462E2-9107-4EEE-9CF8-5B94C671F996}" srcOrd="0" destOrd="0" presId="urn:microsoft.com/office/officeart/2005/8/layout/cycle8"/>
    <dgm:cxn modelId="{19F9A2FA-BB74-45A6-83A6-E77C150A7ED6}" type="presParOf" srcId="{0DD9C4BE-2681-404C-AA93-1B23A8BAD19C}" destId="{F8023739-5D0B-41AC-AC19-E0B06FA77BE1}" srcOrd="0" destOrd="0" presId="urn:microsoft.com/office/officeart/2005/8/layout/cycle8"/>
    <dgm:cxn modelId="{A240CF3E-4265-46C5-8CFF-5F99DBA8F2CC}" type="presParOf" srcId="{0DD9C4BE-2681-404C-AA93-1B23A8BAD19C}" destId="{2FC4EFD9-539E-4051-89BC-1972AAE3A539}" srcOrd="1" destOrd="0" presId="urn:microsoft.com/office/officeart/2005/8/layout/cycle8"/>
    <dgm:cxn modelId="{DF791451-8681-4D76-AF48-52FA252E903B}" type="presParOf" srcId="{0DD9C4BE-2681-404C-AA93-1B23A8BAD19C}" destId="{9F85EC89-11CB-4274-82A7-B7194A86B1A3}" srcOrd="2" destOrd="0" presId="urn:microsoft.com/office/officeart/2005/8/layout/cycle8"/>
    <dgm:cxn modelId="{450E1376-DF9D-4298-9131-138B0F09E242}" type="presParOf" srcId="{0DD9C4BE-2681-404C-AA93-1B23A8BAD19C}" destId="{1D327C43-66B9-4D71-B040-5625A338D3D6}" srcOrd="3" destOrd="0" presId="urn:microsoft.com/office/officeart/2005/8/layout/cycle8"/>
    <dgm:cxn modelId="{D572E159-FCA2-42A8-9558-D31D667FA3DF}" type="presParOf" srcId="{0DD9C4BE-2681-404C-AA93-1B23A8BAD19C}" destId="{D1968989-3F6C-4B86-A459-26E845953CB2}" srcOrd="4" destOrd="0" presId="urn:microsoft.com/office/officeart/2005/8/layout/cycle8"/>
    <dgm:cxn modelId="{576AE569-52CA-454C-A076-FA143E1908E6}" type="presParOf" srcId="{0DD9C4BE-2681-404C-AA93-1B23A8BAD19C}" destId="{53DC2627-E5EB-4D32-9F5C-4C04240AA4C9}" srcOrd="5" destOrd="0" presId="urn:microsoft.com/office/officeart/2005/8/layout/cycle8"/>
    <dgm:cxn modelId="{52B8DF76-3320-4669-BA73-58B20917DB76}" type="presParOf" srcId="{0DD9C4BE-2681-404C-AA93-1B23A8BAD19C}" destId="{9096357F-5E43-4751-B529-3EE44A685E2C}" srcOrd="6" destOrd="0" presId="urn:microsoft.com/office/officeart/2005/8/layout/cycle8"/>
    <dgm:cxn modelId="{DF4F7A7B-1158-45EC-9920-A34E3B2A2022}" type="presParOf" srcId="{0DD9C4BE-2681-404C-AA93-1B23A8BAD19C}" destId="{8441FDEB-0451-479A-A69E-2098E5E2E9BE}" srcOrd="7" destOrd="0" presId="urn:microsoft.com/office/officeart/2005/8/layout/cycle8"/>
    <dgm:cxn modelId="{B0CFD6C9-2D0F-4B84-B7F6-8C7B7895799C}" type="presParOf" srcId="{0DD9C4BE-2681-404C-AA93-1B23A8BAD19C}" destId="{E65462E2-9107-4EEE-9CF8-5B94C671F996}" srcOrd="8" destOrd="0" presId="urn:microsoft.com/office/officeart/2005/8/layout/cycle8"/>
    <dgm:cxn modelId="{94951C11-0C6B-4438-9BBB-675B709F9160}" type="presParOf" srcId="{0DD9C4BE-2681-404C-AA93-1B23A8BAD19C}" destId="{793F165F-EABC-42FA-956C-08E40C18DD1C}" srcOrd="9" destOrd="0" presId="urn:microsoft.com/office/officeart/2005/8/layout/cycle8"/>
    <dgm:cxn modelId="{B815DED4-7224-43B1-84DC-3B0B7646C46F}" type="presParOf" srcId="{0DD9C4BE-2681-404C-AA93-1B23A8BAD19C}" destId="{0DFEB1F4-E4FD-4388-93A2-5AC758EB4794}" srcOrd="10" destOrd="0" presId="urn:microsoft.com/office/officeart/2005/8/layout/cycle8"/>
    <dgm:cxn modelId="{46315D73-ED4A-4A23-AF9E-8E4CC9CEB329}" type="presParOf" srcId="{0DD9C4BE-2681-404C-AA93-1B23A8BAD19C}" destId="{F42890C5-D698-4D1C-94B5-D54C229882BC}" srcOrd="11" destOrd="0" presId="urn:microsoft.com/office/officeart/2005/8/layout/cycle8"/>
    <dgm:cxn modelId="{C26D5B0C-6282-49E2-8DD0-6C5C9DEC0B06}" type="presParOf" srcId="{0DD9C4BE-2681-404C-AA93-1B23A8BAD19C}" destId="{EB1E148B-E85D-452B-B98F-38434B5C63B6}" srcOrd="12" destOrd="0" presId="urn:microsoft.com/office/officeart/2005/8/layout/cycle8"/>
    <dgm:cxn modelId="{1952B2F7-EBBC-4B82-AC7C-962478635B55}" type="presParOf" srcId="{0DD9C4BE-2681-404C-AA93-1B23A8BAD19C}" destId="{6102FFAB-2B78-416B-B457-FA5B10AC98CD}" srcOrd="13" destOrd="0" presId="urn:microsoft.com/office/officeart/2005/8/layout/cycle8"/>
    <dgm:cxn modelId="{5864B245-C64E-4270-B064-E520A215B46B}" type="presParOf" srcId="{0DD9C4BE-2681-404C-AA93-1B23A8BAD19C}" destId="{925D8B98-2825-4186-B57E-5180A4E9DCFB}" srcOrd="14" destOrd="0" presId="urn:microsoft.com/office/officeart/2005/8/layout/cycle8"/>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1D839D-E59D-4C2C-B298-D713AFB8A80C}" type="doc">
      <dgm:prSet loTypeId="urn:microsoft.com/office/officeart/2005/8/layout/venn1" loCatId="relationship" qsTypeId="urn:microsoft.com/office/officeart/2005/8/quickstyle/simple1" qsCatId="simple" csTypeId="urn:microsoft.com/office/officeart/2005/8/colors/accent1_2" csCatId="accent1" phldr="1"/>
      <dgm:spPr/>
    </dgm:pt>
    <dgm:pt modelId="{4CF3C7CD-A661-4813-99CA-A33C331D940E}">
      <dgm:prSet phldrT="[Text]"/>
      <dgm:spPr>
        <a:solidFill>
          <a:schemeClr val="accent1">
            <a:hueOff val="0"/>
            <a:satOff val="0"/>
            <a:lumOff val="0"/>
            <a:alpha val="50000"/>
          </a:schemeClr>
        </a:solidFill>
      </dgm:spPr>
      <dgm:t>
        <a:bodyPr/>
        <a:lstStyle/>
        <a:p>
          <a:r>
            <a:rPr lang="en-CA" dirty="0"/>
            <a:t>Tasks</a:t>
          </a:r>
        </a:p>
      </dgm:t>
    </dgm:pt>
    <dgm:pt modelId="{70049F86-95AF-4DE8-820E-FADDDF18E63A}" type="parTrans" cxnId="{3268B239-6B3C-446F-99D3-4FF1E530CEC5}">
      <dgm:prSet/>
      <dgm:spPr/>
      <dgm:t>
        <a:bodyPr/>
        <a:lstStyle/>
        <a:p>
          <a:endParaRPr lang="en-CA"/>
        </a:p>
      </dgm:t>
    </dgm:pt>
    <dgm:pt modelId="{9CFCFEBD-7296-4312-83CF-B0B64F9F90DC}" type="sibTrans" cxnId="{3268B239-6B3C-446F-99D3-4FF1E530CEC5}">
      <dgm:prSet/>
      <dgm:spPr/>
      <dgm:t>
        <a:bodyPr/>
        <a:lstStyle/>
        <a:p>
          <a:endParaRPr lang="en-CA"/>
        </a:p>
      </dgm:t>
    </dgm:pt>
    <dgm:pt modelId="{046157A0-9807-44CC-9451-16F69898C357}">
      <dgm:prSet phldrT="[Text]"/>
      <dgm:spPr>
        <a:solidFill>
          <a:srgbClr val="FFFF00">
            <a:alpha val="50000"/>
          </a:srgbClr>
        </a:solidFill>
      </dgm:spPr>
      <dgm:t>
        <a:bodyPr/>
        <a:lstStyle/>
        <a:p>
          <a:r>
            <a:rPr lang="en-CA" dirty="0"/>
            <a:t>Resources</a:t>
          </a:r>
        </a:p>
      </dgm:t>
    </dgm:pt>
    <dgm:pt modelId="{BBED0513-8080-4623-A644-4BD4CC981F3E}" type="parTrans" cxnId="{135BB602-0E6F-40E0-B59D-194026DC391D}">
      <dgm:prSet/>
      <dgm:spPr/>
      <dgm:t>
        <a:bodyPr/>
        <a:lstStyle/>
        <a:p>
          <a:endParaRPr lang="en-CA"/>
        </a:p>
      </dgm:t>
    </dgm:pt>
    <dgm:pt modelId="{BDC4A545-CAB1-47A2-98DE-B2DB9028EF02}" type="sibTrans" cxnId="{135BB602-0E6F-40E0-B59D-194026DC391D}">
      <dgm:prSet/>
      <dgm:spPr/>
      <dgm:t>
        <a:bodyPr/>
        <a:lstStyle/>
        <a:p>
          <a:endParaRPr lang="en-CA"/>
        </a:p>
      </dgm:t>
    </dgm:pt>
    <dgm:pt modelId="{48DEF983-6BA9-44DF-841B-9CDDE936C946}" type="pres">
      <dgm:prSet presAssocID="{1A1D839D-E59D-4C2C-B298-D713AFB8A80C}" presName="compositeShape" presStyleCnt="0">
        <dgm:presLayoutVars>
          <dgm:chMax val="7"/>
          <dgm:dir/>
          <dgm:resizeHandles val="exact"/>
        </dgm:presLayoutVars>
      </dgm:prSet>
      <dgm:spPr/>
    </dgm:pt>
    <dgm:pt modelId="{93D545B1-AD62-4CAD-9CE8-C495BC9F7342}" type="pres">
      <dgm:prSet presAssocID="{4CF3C7CD-A661-4813-99CA-A33C331D940E}" presName="circ1" presStyleLbl="vennNode1" presStyleIdx="0" presStyleCnt="2"/>
      <dgm:spPr/>
    </dgm:pt>
    <dgm:pt modelId="{B0500BAE-0D84-4491-9A65-353B574CB359}" type="pres">
      <dgm:prSet presAssocID="{4CF3C7CD-A661-4813-99CA-A33C331D940E}" presName="circ1Tx" presStyleLbl="revTx" presStyleIdx="0" presStyleCnt="0">
        <dgm:presLayoutVars>
          <dgm:chMax val="0"/>
          <dgm:chPref val="0"/>
          <dgm:bulletEnabled val="1"/>
        </dgm:presLayoutVars>
      </dgm:prSet>
      <dgm:spPr/>
    </dgm:pt>
    <dgm:pt modelId="{683A363D-983E-4CA9-B98B-E3193D8969CD}" type="pres">
      <dgm:prSet presAssocID="{046157A0-9807-44CC-9451-16F69898C357}" presName="circ2" presStyleLbl="vennNode1" presStyleIdx="1" presStyleCnt="2"/>
      <dgm:spPr/>
    </dgm:pt>
    <dgm:pt modelId="{4634F696-266D-4D36-972E-3112D3A9CF65}" type="pres">
      <dgm:prSet presAssocID="{046157A0-9807-44CC-9451-16F69898C357}" presName="circ2Tx" presStyleLbl="revTx" presStyleIdx="0" presStyleCnt="0">
        <dgm:presLayoutVars>
          <dgm:chMax val="0"/>
          <dgm:chPref val="0"/>
          <dgm:bulletEnabled val="1"/>
        </dgm:presLayoutVars>
      </dgm:prSet>
      <dgm:spPr/>
    </dgm:pt>
  </dgm:ptLst>
  <dgm:cxnLst>
    <dgm:cxn modelId="{135BB602-0E6F-40E0-B59D-194026DC391D}" srcId="{1A1D839D-E59D-4C2C-B298-D713AFB8A80C}" destId="{046157A0-9807-44CC-9451-16F69898C357}" srcOrd="1" destOrd="0" parTransId="{BBED0513-8080-4623-A644-4BD4CC981F3E}" sibTransId="{BDC4A545-CAB1-47A2-98DE-B2DB9028EF02}"/>
    <dgm:cxn modelId="{3A3C6F34-BC2A-466E-A6FE-075AAB471693}" type="presOf" srcId="{4CF3C7CD-A661-4813-99CA-A33C331D940E}" destId="{93D545B1-AD62-4CAD-9CE8-C495BC9F7342}" srcOrd="0" destOrd="0" presId="urn:microsoft.com/office/officeart/2005/8/layout/venn1"/>
    <dgm:cxn modelId="{3268B239-6B3C-446F-99D3-4FF1E530CEC5}" srcId="{1A1D839D-E59D-4C2C-B298-D713AFB8A80C}" destId="{4CF3C7CD-A661-4813-99CA-A33C331D940E}" srcOrd="0" destOrd="0" parTransId="{70049F86-95AF-4DE8-820E-FADDDF18E63A}" sibTransId="{9CFCFEBD-7296-4312-83CF-B0B64F9F90DC}"/>
    <dgm:cxn modelId="{5DAEBD5B-D63B-47CC-BC4E-322F564133B2}" type="presOf" srcId="{046157A0-9807-44CC-9451-16F69898C357}" destId="{4634F696-266D-4D36-972E-3112D3A9CF65}" srcOrd="1" destOrd="0" presId="urn:microsoft.com/office/officeart/2005/8/layout/venn1"/>
    <dgm:cxn modelId="{9981F454-63B7-4310-90F3-BDCEB4D7E548}" type="presOf" srcId="{1A1D839D-E59D-4C2C-B298-D713AFB8A80C}" destId="{48DEF983-6BA9-44DF-841B-9CDDE936C946}" srcOrd="0" destOrd="0" presId="urn:microsoft.com/office/officeart/2005/8/layout/venn1"/>
    <dgm:cxn modelId="{0250F48F-E739-4067-B378-C7D7B1BD8012}" type="presOf" srcId="{4CF3C7CD-A661-4813-99CA-A33C331D940E}" destId="{B0500BAE-0D84-4491-9A65-353B574CB359}" srcOrd="1" destOrd="0" presId="urn:microsoft.com/office/officeart/2005/8/layout/venn1"/>
    <dgm:cxn modelId="{955544F8-1499-464D-A2FB-E3FE82F2F799}" type="presOf" srcId="{046157A0-9807-44CC-9451-16F69898C357}" destId="{683A363D-983E-4CA9-B98B-E3193D8969CD}" srcOrd="0" destOrd="0" presId="urn:microsoft.com/office/officeart/2005/8/layout/venn1"/>
    <dgm:cxn modelId="{D643119F-A1BB-4ED1-926D-1E63A712DF3F}" type="presParOf" srcId="{48DEF983-6BA9-44DF-841B-9CDDE936C946}" destId="{93D545B1-AD62-4CAD-9CE8-C495BC9F7342}" srcOrd="0" destOrd="0" presId="urn:microsoft.com/office/officeart/2005/8/layout/venn1"/>
    <dgm:cxn modelId="{C64DDA4A-0FCD-4784-AA48-5F3C4AD9EE5F}" type="presParOf" srcId="{48DEF983-6BA9-44DF-841B-9CDDE936C946}" destId="{B0500BAE-0D84-4491-9A65-353B574CB359}" srcOrd="1" destOrd="0" presId="urn:microsoft.com/office/officeart/2005/8/layout/venn1"/>
    <dgm:cxn modelId="{15C40068-47D9-416A-9CBE-BC79AC7C33FD}" type="presParOf" srcId="{48DEF983-6BA9-44DF-841B-9CDDE936C946}" destId="{683A363D-983E-4CA9-B98B-E3193D8969CD}" srcOrd="2" destOrd="0" presId="urn:microsoft.com/office/officeart/2005/8/layout/venn1"/>
    <dgm:cxn modelId="{B7F9E8B4-735A-41B4-B8F0-174DFB9A2607}" type="presParOf" srcId="{48DEF983-6BA9-44DF-841B-9CDDE936C946}" destId="{4634F696-266D-4D36-972E-3112D3A9CF65}"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78267F-161E-4232-A56C-8E022EB613B3}">
      <dsp:nvSpPr>
        <dsp:cNvPr id="0" name=""/>
        <dsp:cNvSpPr/>
      </dsp:nvSpPr>
      <dsp:spPr>
        <a:xfrm>
          <a:off x="0" y="301335"/>
          <a:ext cx="6975818" cy="1014479"/>
        </a:xfrm>
        <a:prstGeom prst="rightArrow">
          <a:avLst>
            <a:gd name="adj1" fmla="val 50000"/>
            <a:gd name="adj2" fmla="val 5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254000" bIns="161049" numCol="1" spcCol="1270" anchor="ctr" anchorCtr="0">
          <a:noAutofit/>
        </a:bodyPr>
        <a:lstStyle/>
        <a:p>
          <a:pPr marL="0" lvl="0" indent="0" algn="l" defTabSz="488950">
            <a:lnSpc>
              <a:spcPct val="90000"/>
            </a:lnSpc>
            <a:spcBef>
              <a:spcPct val="0"/>
            </a:spcBef>
            <a:spcAft>
              <a:spcPct val="35000"/>
            </a:spcAft>
            <a:buNone/>
          </a:pPr>
          <a:r>
            <a:rPr lang="en-CA" sz="1100" kern="1200" dirty="0"/>
            <a:t>Task Entry (Module 1)</a:t>
          </a:r>
        </a:p>
      </dsp:txBody>
      <dsp:txXfrm>
        <a:off x="0" y="554955"/>
        <a:ext cx="6722198" cy="507239"/>
      </dsp:txXfrm>
    </dsp:sp>
    <dsp:sp modelId="{21139F65-F627-4840-8993-B88546DFA227}">
      <dsp:nvSpPr>
        <dsp:cNvPr id="0" name=""/>
        <dsp:cNvSpPr/>
      </dsp:nvSpPr>
      <dsp:spPr>
        <a:xfrm>
          <a:off x="0" y="1082336"/>
          <a:ext cx="1289270" cy="1862747"/>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CA" sz="1100" kern="1200" dirty="0"/>
            <a:t>Project Level Task</a:t>
          </a:r>
        </a:p>
        <a:p>
          <a:pPr marL="0" lvl="0" indent="0" algn="l" defTabSz="488950">
            <a:lnSpc>
              <a:spcPct val="90000"/>
            </a:lnSpc>
            <a:spcBef>
              <a:spcPct val="0"/>
            </a:spcBef>
            <a:spcAft>
              <a:spcPct val="35000"/>
            </a:spcAft>
            <a:buNone/>
          </a:pPr>
          <a:r>
            <a:rPr lang="en-CA" sz="1100" kern="1200" dirty="0"/>
            <a:t>Sub-Deliverables</a:t>
          </a:r>
        </a:p>
        <a:p>
          <a:pPr marL="0" lvl="0" indent="0" algn="l" defTabSz="488950">
            <a:lnSpc>
              <a:spcPct val="90000"/>
            </a:lnSpc>
            <a:spcBef>
              <a:spcPct val="0"/>
            </a:spcBef>
            <a:spcAft>
              <a:spcPct val="35000"/>
            </a:spcAft>
            <a:buNone/>
          </a:pPr>
          <a:r>
            <a:rPr lang="en-CA" sz="1100" kern="1200" dirty="0"/>
            <a:t>Work Packages/Products</a:t>
          </a:r>
        </a:p>
        <a:p>
          <a:pPr marL="0" lvl="0" indent="0" algn="l" defTabSz="488950">
            <a:lnSpc>
              <a:spcPct val="90000"/>
            </a:lnSpc>
            <a:spcBef>
              <a:spcPct val="0"/>
            </a:spcBef>
            <a:spcAft>
              <a:spcPct val="35000"/>
            </a:spcAft>
            <a:buNone/>
          </a:pPr>
          <a:r>
            <a:rPr lang="en-CA" sz="1100" kern="1200" dirty="0"/>
            <a:t>Activities</a:t>
          </a:r>
        </a:p>
        <a:p>
          <a:pPr marL="0" lvl="0" indent="0" algn="l" defTabSz="488950">
            <a:lnSpc>
              <a:spcPct val="90000"/>
            </a:lnSpc>
            <a:spcBef>
              <a:spcPct val="0"/>
            </a:spcBef>
            <a:spcAft>
              <a:spcPct val="35000"/>
            </a:spcAft>
            <a:buNone/>
          </a:pPr>
          <a:r>
            <a:rPr lang="en-CA" sz="1100" kern="1200" dirty="0"/>
            <a:t>Milestones</a:t>
          </a:r>
        </a:p>
        <a:p>
          <a:pPr marL="0" lvl="0" indent="0" algn="l" defTabSz="488950">
            <a:lnSpc>
              <a:spcPct val="90000"/>
            </a:lnSpc>
            <a:spcBef>
              <a:spcPct val="0"/>
            </a:spcBef>
            <a:spcAft>
              <a:spcPct val="35000"/>
            </a:spcAft>
            <a:buNone/>
          </a:pPr>
          <a:r>
            <a:rPr lang="en-CA" sz="1100" kern="1200" dirty="0"/>
            <a:t>Support Activities (Meetings)</a:t>
          </a:r>
        </a:p>
      </dsp:txBody>
      <dsp:txXfrm>
        <a:off x="0" y="1082336"/>
        <a:ext cx="1289270" cy="1862747"/>
      </dsp:txXfrm>
    </dsp:sp>
    <dsp:sp modelId="{E91C83C5-3998-4116-89F0-BDB046B19AEB}">
      <dsp:nvSpPr>
        <dsp:cNvPr id="0" name=""/>
        <dsp:cNvSpPr/>
      </dsp:nvSpPr>
      <dsp:spPr>
        <a:xfrm>
          <a:off x="1289131" y="639625"/>
          <a:ext cx="5686686" cy="1014479"/>
        </a:xfrm>
        <a:prstGeom prst="rightArrow">
          <a:avLst>
            <a:gd name="adj1" fmla="val 50000"/>
            <a:gd name="adj2" fmla="val 50000"/>
          </a:avLst>
        </a:prstGeom>
        <a:gradFill flip="none" rotWithShape="1">
          <a:gsLst>
            <a:gs pos="0">
              <a:srgbClr val="0070C0"/>
            </a:gs>
            <a:gs pos="62000">
              <a:srgbClr val="0070C0"/>
            </a:gs>
            <a:gs pos="82000">
              <a:srgbClr val="FF0000"/>
            </a:gs>
            <a:gs pos="100000">
              <a:srgbClr val="FF0000"/>
            </a:gs>
          </a:gsLst>
          <a:lin ang="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254000" bIns="161049" numCol="1" spcCol="1270" anchor="ctr" anchorCtr="0">
          <a:noAutofit/>
        </a:bodyPr>
        <a:lstStyle/>
        <a:p>
          <a:pPr marL="0" lvl="0" indent="0" algn="l" defTabSz="488950">
            <a:lnSpc>
              <a:spcPct val="90000"/>
            </a:lnSpc>
            <a:spcBef>
              <a:spcPct val="0"/>
            </a:spcBef>
            <a:spcAft>
              <a:spcPct val="35000"/>
            </a:spcAft>
            <a:buNone/>
          </a:pPr>
          <a:r>
            <a:rPr lang="en-CA" sz="1100" kern="1200" dirty="0"/>
            <a:t>Task Logic (Module 1 &amp; 2)</a:t>
          </a:r>
        </a:p>
      </dsp:txBody>
      <dsp:txXfrm>
        <a:off x="1289131" y="893245"/>
        <a:ext cx="5433066" cy="507239"/>
      </dsp:txXfrm>
    </dsp:sp>
    <dsp:sp modelId="{76109281-94D8-4921-B87E-DC7E86087A51}">
      <dsp:nvSpPr>
        <dsp:cNvPr id="0" name=""/>
        <dsp:cNvSpPr/>
      </dsp:nvSpPr>
      <dsp:spPr>
        <a:xfrm>
          <a:off x="1289131" y="1420626"/>
          <a:ext cx="1289270" cy="1862747"/>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CA" sz="1100" kern="1200" dirty="0"/>
            <a:t>What order are the activities (tasks)?</a:t>
          </a:r>
        </a:p>
        <a:p>
          <a:pPr marL="0" lvl="0" indent="0" algn="l" defTabSz="488950">
            <a:lnSpc>
              <a:spcPct val="90000"/>
            </a:lnSpc>
            <a:spcBef>
              <a:spcPct val="0"/>
            </a:spcBef>
            <a:spcAft>
              <a:spcPct val="35000"/>
            </a:spcAft>
            <a:buNone/>
          </a:pPr>
          <a:r>
            <a:rPr lang="en-CA" sz="1100" kern="1200" dirty="0"/>
            <a:t>Task Relationships:</a:t>
          </a:r>
        </a:p>
        <a:p>
          <a:pPr marL="0" lvl="0" indent="0" algn="l" defTabSz="488950">
            <a:lnSpc>
              <a:spcPct val="90000"/>
            </a:lnSpc>
            <a:spcBef>
              <a:spcPct val="0"/>
            </a:spcBef>
            <a:spcAft>
              <a:spcPct val="35000"/>
            </a:spcAft>
            <a:buFont typeface="Arial" panose="020B0604020202020204" pitchFamily="34" charset="0"/>
            <a:buNone/>
          </a:pPr>
          <a:r>
            <a:rPr lang="en-CA" sz="1100" kern="1200" dirty="0"/>
            <a:t>- What task is next?</a:t>
          </a:r>
        </a:p>
        <a:p>
          <a:pPr marL="0" lvl="0" indent="0" algn="l" defTabSz="488950">
            <a:lnSpc>
              <a:spcPct val="90000"/>
            </a:lnSpc>
            <a:spcBef>
              <a:spcPct val="0"/>
            </a:spcBef>
            <a:spcAft>
              <a:spcPct val="35000"/>
            </a:spcAft>
            <a:buFont typeface="Arial" panose="020B0604020202020204" pitchFamily="34" charset="0"/>
            <a:buNone/>
          </a:pPr>
          <a:r>
            <a:rPr lang="en-CA" sz="1100" kern="1200" dirty="0"/>
            <a:t>- What task are we waiting for?</a:t>
          </a:r>
        </a:p>
        <a:p>
          <a:pPr marL="0" lvl="0" indent="0" algn="l" defTabSz="488950">
            <a:lnSpc>
              <a:spcPct val="90000"/>
            </a:lnSpc>
            <a:spcBef>
              <a:spcPct val="0"/>
            </a:spcBef>
            <a:spcAft>
              <a:spcPct val="35000"/>
            </a:spcAft>
            <a:buNone/>
          </a:pPr>
          <a:r>
            <a:rPr lang="en-CA" sz="1100" kern="1200" dirty="0"/>
            <a:t>Is there a delay before next task</a:t>
          </a:r>
        </a:p>
      </dsp:txBody>
      <dsp:txXfrm>
        <a:off x="1289131" y="1420626"/>
        <a:ext cx="1289270" cy="1862747"/>
      </dsp:txXfrm>
    </dsp:sp>
    <dsp:sp modelId="{EDE4AE30-D02C-4C22-919C-F2159CA0344A}">
      <dsp:nvSpPr>
        <dsp:cNvPr id="0" name=""/>
        <dsp:cNvSpPr/>
      </dsp:nvSpPr>
      <dsp:spPr>
        <a:xfrm>
          <a:off x="2578262" y="977916"/>
          <a:ext cx="4397555" cy="1014479"/>
        </a:xfrm>
        <a:prstGeom prst="rightArrow">
          <a:avLst>
            <a:gd name="adj1" fmla="val 50000"/>
            <a:gd name="adj2" fmla="val 5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254000" bIns="161049" numCol="1" spcCol="1270" anchor="ctr" anchorCtr="0">
          <a:noAutofit/>
        </a:bodyPr>
        <a:lstStyle/>
        <a:p>
          <a:pPr marL="0" lvl="0" indent="0" algn="l" defTabSz="488950">
            <a:lnSpc>
              <a:spcPct val="90000"/>
            </a:lnSpc>
            <a:spcBef>
              <a:spcPct val="0"/>
            </a:spcBef>
            <a:spcAft>
              <a:spcPct val="35000"/>
            </a:spcAft>
            <a:buNone/>
          </a:pPr>
          <a:r>
            <a:rPr lang="en-CA" sz="1100" kern="1200" dirty="0"/>
            <a:t>Task Constraints (Module 2)</a:t>
          </a:r>
        </a:p>
      </dsp:txBody>
      <dsp:txXfrm>
        <a:off x="2578262" y="1231536"/>
        <a:ext cx="4143935" cy="507239"/>
      </dsp:txXfrm>
    </dsp:sp>
    <dsp:sp modelId="{C35F3087-3345-4CD4-BEA6-570DC50B6424}">
      <dsp:nvSpPr>
        <dsp:cNvPr id="0" name=""/>
        <dsp:cNvSpPr/>
      </dsp:nvSpPr>
      <dsp:spPr>
        <a:xfrm>
          <a:off x="2578262" y="1758916"/>
          <a:ext cx="1289270" cy="1862747"/>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CA" sz="1100" kern="1200" dirty="0"/>
            <a:t>What must happen on a particular date?</a:t>
          </a:r>
        </a:p>
        <a:p>
          <a:pPr marL="0" lvl="0" indent="0" algn="l" defTabSz="488950">
            <a:lnSpc>
              <a:spcPct val="90000"/>
            </a:lnSpc>
            <a:spcBef>
              <a:spcPct val="0"/>
            </a:spcBef>
            <a:spcAft>
              <a:spcPct val="35000"/>
            </a:spcAft>
            <a:buNone/>
          </a:pPr>
          <a:r>
            <a:rPr lang="en-CA" sz="1100" kern="1200" dirty="0"/>
            <a:t>What must happen before/after a date</a:t>
          </a:r>
        </a:p>
        <a:p>
          <a:pPr marL="0" lvl="0" indent="0" algn="l" defTabSz="488950">
            <a:lnSpc>
              <a:spcPct val="90000"/>
            </a:lnSpc>
            <a:spcBef>
              <a:spcPct val="0"/>
            </a:spcBef>
            <a:spcAft>
              <a:spcPct val="35000"/>
            </a:spcAft>
            <a:buNone/>
          </a:pPr>
          <a:r>
            <a:rPr lang="en-CA" sz="1100" kern="1200" dirty="0"/>
            <a:t>When should I finish this task</a:t>
          </a:r>
        </a:p>
      </dsp:txBody>
      <dsp:txXfrm>
        <a:off x="2578262" y="1758916"/>
        <a:ext cx="1289270" cy="1862747"/>
      </dsp:txXfrm>
    </dsp:sp>
    <dsp:sp modelId="{E8B6BDBA-D5FE-4380-8F07-48B8F49572A8}">
      <dsp:nvSpPr>
        <dsp:cNvPr id="0" name=""/>
        <dsp:cNvSpPr/>
      </dsp:nvSpPr>
      <dsp:spPr>
        <a:xfrm>
          <a:off x="3868091" y="1316206"/>
          <a:ext cx="3107726" cy="1014479"/>
        </a:xfrm>
        <a:prstGeom prst="rightArrow">
          <a:avLst>
            <a:gd name="adj1" fmla="val 50000"/>
            <a:gd name="adj2" fmla="val 5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254000" bIns="161049" numCol="1" spcCol="1270" anchor="ctr" anchorCtr="0">
          <a:noAutofit/>
        </a:bodyPr>
        <a:lstStyle/>
        <a:p>
          <a:pPr marL="0" lvl="0" indent="0" algn="l" defTabSz="488950">
            <a:lnSpc>
              <a:spcPct val="90000"/>
            </a:lnSpc>
            <a:spcBef>
              <a:spcPct val="0"/>
            </a:spcBef>
            <a:spcAft>
              <a:spcPct val="35000"/>
            </a:spcAft>
            <a:buNone/>
          </a:pPr>
          <a:r>
            <a:rPr lang="en-CA" sz="1100" kern="1200" dirty="0"/>
            <a:t>Resource Creation and Allocation (Module 3)</a:t>
          </a:r>
        </a:p>
      </dsp:txBody>
      <dsp:txXfrm>
        <a:off x="3868091" y="1569826"/>
        <a:ext cx="2854106" cy="507239"/>
      </dsp:txXfrm>
    </dsp:sp>
    <dsp:sp modelId="{5B2C981A-3902-4B42-9FE5-F3DBBF1C6042}">
      <dsp:nvSpPr>
        <dsp:cNvPr id="0" name=""/>
        <dsp:cNvSpPr/>
      </dsp:nvSpPr>
      <dsp:spPr>
        <a:xfrm>
          <a:off x="3868091" y="2097206"/>
          <a:ext cx="1289270" cy="1862747"/>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CA" sz="1100" kern="1200" dirty="0"/>
            <a:t>What People (work) resources</a:t>
          </a:r>
        </a:p>
        <a:p>
          <a:pPr marL="0" lvl="0" indent="0" algn="l" defTabSz="488950">
            <a:lnSpc>
              <a:spcPct val="90000"/>
            </a:lnSpc>
            <a:spcBef>
              <a:spcPct val="0"/>
            </a:spcBef>
            <a:spcAft>
              <a:spcPct val="35000"/>
            </a:spcAft>
            <a:buNone/>
          </a:pPr>
          <a:r>
            <a:rPr lang="en-CA" sz="1100" kern="1200" dirty="0"/>
            <a:t>What machines (work)</a:t>
          </a:r>
        </a:p>
        <a:p>
          <a:pPr marL="0" lvl="0" indent="0" algn="l" defTabSz="488950">
            <a:lnSpc>
              <a:spcPct val="90000"/>
            </a:lnSpc>
            <a:spcBef>
              <a:spcPct val="0"/>
            </a:spcBef>
            <a:spcAft>
              <a:spcPct val="35000"/>
            </a:spcAft>
            <a:buNone/>
          </a:pPr>
          <a:r>
            <a:rPr lang="en-CA" sz="1100" kern="1200" dirty="0"/>
            <a:t>What materials (materials)</a:t>
          </a:r>
        </a:p>
        <a:p>
          <a:pPr marL="0" lvl="0" indent="0" algn="l" defTabSz="488950">
            <a:lnSpc>
              <a:spcPct val="90000"/>
            </a:lnSpc>
            <a:spcBef>
              <a:spcPct val="0"/>
            </a:spcBef>
            <a:spcAft>
              <a:spcPct val="35000"/>
            </a:spcAft>
            <a:buNone/>
          </a:pPr>
          <a:r>
            <a:rPr lang="en-CA" sz="1100" kern="1200" dirty="0"/>
            <a:t>What extra costs (costs)</a:t>
          </a:r>
        </a:p>
      </dsp:txBody>
      <dsp:txXfrm>
        <a:off x="3868091" y="2097206"/>
        <a:ext cx="1289270" cy="1862747"/>
      </dsp:txXfrm>
    </dsp:sp>
    <dsp:sp modelId="{1B66E25D-EBBC-4D5C-B59B-020D9E9CEDE4}">
      <dsp:nvSpPr>
        <dsp:cNvPr id="0" name=""/>
        <dsp:cNvSpPr/>
      </dsp:nvSpPr>
      <dsp:spPr>
        <a:xfrm>
          <a:off x="5157222" y="1654496"/>
          <a:ext cx="1818595" cy="1014479"/>
        </a:xfrm>
        <a:prstGeom prst="rightArrow">
          <a:avLst>
            <a:gd name="adj1" fmla="val 50000"/>
            <a:gd name="adj2" fmla="val 5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254000" bIns="161049" numCol="1" spcCol="1270" anchor="ctr" anchorCtr="0">
          <a:noAutofit/>
        </a:bodyPr>
        <a:lstStyle/>
        <a:p>
          <a:pPr marL="0" lvl="0" indent="0" algn="l" defTabSz="488950">
            <a:lnSpc>
              <a:spcPct val="90000"/>
            </a:lnSpc>
            <a:spcBef>
              <a:spcPct val="0"/>
            </a:spcBef>
            <a:spcAft>
              <a:spcPct val="35000"/>
            </a:spcAft>
            <a:buNone/>
          </a:pPr>
          <a:r>
            <a:rPr lang="en-CA" sz="1100" kern="1200" dirty="0"/>
            <a:t>Schedule Balancing (Module 5 &amp; 6)</a:t>
          </a:r>
        </a:p>
      </dsp:txBody>
      <dsp:txXfrm>
        <a:off x="5157222" y="1908116"/>
        <a:ext cx="1564975" cy="507239"/>
      </dsp:txXfrm>
    </dsp:sp>
    <dsp:sp modelId="{A26AF5C3-8C93-4E50-BF67-895C45F47D88}">
      <dsp:nvSpPr>
        <dsp:cNvPr id="0" name=""/>
        <dsp:cNvSpPr/>
      </dsp:nvSpPr>
      <dsp:spPr>
        <a:xfrm>
          <a:off x="5157222" y="2435497"/>
          <a:ext cx="1289270" cy="1862747"/>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CA" sz="1100" kern="1200" dirty="0"/>
            <a:t>Triple Constraint Management</a:t>
          </a:r>
        </a:p>
        <a:p>
          <a:pPr marL="0" lvl="0" indent="0" algn="l" defTabSz="488950">
            <a:lnSpc>
              <a:spcPct val="90000"/>
            </a:lnSpc>
            <a:spcBef>
              <a:spcPct val="0"/>
            </a:spcBef>
            <a:spcAft>
              <a:spcPct val="35000"/>
            </a:spcAft>
            <a:buNone/>
          </a:pPr>
          <a:r>
            <a:rPr lang="en-CA" sz="1100" kern="1200" dirty="0"/>
            <a:t>Overallocation of resources removed</a:t>
          </a:r>
        </a:p>
        <a:p>
          <a:pPr marL="0" lvl="0" indent="0" algn="l" defTabSz="488950">
            <a:lnSpc>
              <a:spcPct val="90000"/>
            </a:lnSpc>
            <a:spcBef>
              <a:spcPct val="0"/>
            </a:spcBef>
            <a:spcAft>
              <a:spcPct val="35000"/>
            </a:spcAft>
            <a:buNone/>
          </a:pPr>
          <a:r>
            <a:rPr lang="en-CA" sz="1100" kern="1200" dirty="0"/>
            <a:t>Schedule dates met</a:t>
          </a:r>
        </a:p>
        <a:p>
          <a:pPr marL="0" lvl="0" indent="0" algn="l" defTabSz="488950">
            <a:lnSpc>
              <a:spcPct val="90000"/>
            </a:lnSpc>
            <a:spcBef>
              <a:spcPct val="0"/>
            </a:spcBef>
            <a:spcAft>
              <a:spcPct val="35000"/>
            </a:spcAft>
            <a:buNone/>
          </a:pPr>
          <a:r>
            <a:rPr lang="en-CA" sz="1100" kern="1200" dirty="0"/>
            <a:t>Cost Constraints met</a:t>
          </a:r>
        </a:p>
      </dsp:txBody>
      <dsp:txXfrm>
        <a:off x="5157222" y="2435497"/>
        <a:ext cx="1289270" cy="18627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023739-5D0B-41AC-AC19-E0B06FA77BE1}">
      <dsp:nvSpPr>
        <dsp:cNvPr id="0" name=""/>
        <dsp:cNvSpPr/>
      </dsp:nvSpPr>
      <dsp:spPr>
        <a:xfrm>
          <a:off x="1058544" y="210176"/>
          <a:ext cx="2716129" cy="2716129"/>
        </a:xfrm>
        <a:prstGeom prst="pie">
          <a:avLst>
            <a:gd name="adj1" fmla="val 16200000"/>
            <a:gd name="adj2" fmla="val 180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CA" sz="1700" kern="1200" dirty="0"/>
            <a:t>Variances</a:t>
          </a:r>
        </a:p>
      </dsp:txBody>
      <dsp:txXfrm>
        <a:off x="2490009" y="785737"/>
        <a:ext cx="970046" cy="808371"/>
      </dsp:txXfrm>
    </dsp:sp>
    <dsp:sp modelId="{D1968989-3F6C-4B86-A459-26E845953CB2}">
      <dsp:nvSpPr>
        <dsp:cNvPr id="0" name=""/>
        <dsp:cNvSpPr/>
      </dsp:nvSpPr>
      <dsp:spPr>
        <a:xfrm>
          <a:off x="1002605" y="307181"/>
          <a:ext cx="2716129" cy="2716129"/>
        </a:xfrm>
        <a:prstGeom prst="pie">
          <a:avLst>
            <a:gd name="adj1" fmla="val 1800000"/>
            <a:gd name="adj2" fmla="val 900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CA" sz="1700" kern="1200" dirty="0"/>
            <a:t>Analyze</a:t>
          </a:r>
        </a:p>
      </dsp:txBody>
      <dsp:txXfrm>
        <a:off x="1649302" y="2069431"/>
        <a:ext cx="1455069" cy="711367"/>
      </dsp:txXfrm>
    </dsp:sp>
    <dsp:sp modelId="{E65462E2-9107-4EEE-9CF8-5B94C671F996}">
      <dsp:nvSpPr>
        <dsp:cNvPr id="0" name=""/>
        <dsp:cNvSpPr/>
      </dsp:nvSpPr>
      <dsp:spPr>
        <a:xfrm>
          <a:off x="946666" y="210176"/>
          <a:ext cx="2716129" cy="2716129"/>
        </a:xfrm>
        <a:prstGeom prst="pie">
          <a:avLst>
            <a:gd name="adj1" fmla="val 9000000"/>
            <a:gd name="adj2" fmla="val 1620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CA" sz="1700" kern="1200" dirty="0"/>
            <a:t>Adjust</a:t>
          </a:r>
        </a:p>
      </dsp:txBody>
      <dsp:txXfrm>
        <a:off x="1261284" y="785737"/>
        <a:ext cx="970046" cy="808371"/>
      </dsp:txXfrm>
    </dsp:sp>
    <dsp:sp modelId="{EB1E148B-E85D-452B-B98F-38434B5C63B6}">
      <dsp:nvSpPr>
        <dsp:cNvPr id="0" name=""/>
        <dsp:cNvSpPr/>
      </dsp:nvSpPr>
      <dsp:spPr>
        <a:xfrm>
          <a:off x="890627" y="42035"/>
          <a:ext cx="3052411" cy="3052411"/>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102FFAB-2B78-416B-B457-FA5B10AC98CD}">
      <dsp:nvSpPr>
        <dsp:cNvPr id="0" name=""/>
        <dsp:cNvSpPr/>
      </dsp:nvSpPr>
      <dsp:spPr>
        <a:xfrm>
          <a:off x="834464" y="138868"/>
          <a:ext cx="3052411" cy="3052411"/>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25D8B98-2825-4186-B57E-5180A4E9DCFB}">
      <dsp:nvSpPr>
        <dsp:cNvPr id="0" name=""/>
        <dsp:cNvSpPr/>
      </dsp:nvSpPr>
      <dsp:spPr>
        <a:xfrm>
          <a:off x="778300" y="42035"/>
          <a:ext cx="3052411" cy="3052411"/>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D545B1-AD62-4CAD-9CE8-C495BC9F7342}">
      <dsp:nvSpPr>
        <dsp:cNvPr id="0" name=""/>
        <dsp:cNvSpPr/>
      </dsp:nvSpPr>
      <dsp:spPr>
        <a:xfrm>
          <a:off x="172417" y="82315"/>
          <a:ext cx="4252967" cy="4252967"/>
        </a:xfrm>
        <a:prstGeom prst="ellipse">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911350">
            <a:lnSpc>
              <a:spcPct val="90000"/>
            </a:lnSpc>
            <a:spcBef>
              <a:spcPct val="0"/>
            </a:spcBef>
            <a:spcAft>
              <a:spcPct val="35000"/>
            </a:spcAft>
            <a:buNone/>
          </a:pPr>
          <a:r>
            <a:rPr lang="en-CA" sz="4300" kern="1200" dirty="0"/>
            <a:t>Tasks</a:t>
          </a:r>
        </a:p>
      </dsp:txBody>
      <dsp:txXfrm>
        <a:off x="766300" y="583831"/>
        <a:ext cx="2452161" cy="3249935"/>
      </dsp:txXfrm>
    </dsp:sp>
    <dsp:sp modelId="{683A363D-983E-4CA9-B98B-E3193D8969CD}">
      <dsp:nvSpPr>
        <dsp:cNvPr id="0" name=""/>
        <dsp:cNvSpPr/>
      </dsp:nvSpPr>
      <dsp:spPr>
        <a:xfrm>
          <a:off x="3237619" y="82315"/>
          <a:ext cx="4252967" cy="4252967"/>
        </a:xfrm>
        <a:prstGeom prst="ellipse">
          <a:avLst/>
        </a:prstGeom>
        <a:solidFill>
          <a:srgbClr val="FFFF0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911350">
            <a:lnSpc>
              <a:spcPct val="90000"/>
            </a:lnSpc>
            <a:spcBef>
              <a:spcPct val="0"/>
            </a:spcBef>
            <a:spcAft>
              <a:spcPct val="35000"/>
            </a:spcAft>
            <a:buNone/>
          </a:pPr>
          <a:r>
            <a:rPr lang="en-CA" sz="4300" kern="1200" dirty="0"/>
            <a:t>Resources</a:t>
          </a:r>
        </a:p>
      </dsp:txBody>
      <dsp:txXfrm>
        <a:off x="4444542" y="583831"/>
        <a:ext cx="2452161" cy="3249935"/>
      </dsp:txXfrm>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4AC2E6-764B-4357-A485-7F722DD56008}" type="datetimeFigureOut">
              <a:rPr lang="en-CA" smtClean="0"/>
              <a:t>2020-12-21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A8A839-7570-4F23-A8A9-8C14326D16E7}" type="slidenum">
              <a:rPr lang="en-CA" smtClean="0"/>
              <a:t>‹#›</a:t>
            </a:fld>
            <a:endParaRPr lang="en-CA"/>
          </a:p>
        </p:txBody>
      </p:sp>
    </p:spTree>
    <p:extLst>
      <p:ext uri="{BB962C8B-B14F-4D97-AF65-F5344CB8AC3E}">
        <p14:creationId xmlns:p14="http://schemas.microsoft.com/office/powerpoint/2010/main" val="2330143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flickr.com/photos/jeepersmedia/15905876537/"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creativecommons.org/licenses/by/3.0/"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tLang="en-US">
              <a:ea typeface="MS PGothic" charset="-128"/>
            </a:endParaRPr>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MS PGothic" charset="-128"/>
              </a:defRPr>
            </a:lvl1pPr>
            <a:lvl2pPr marL="742950" indent="-285750">
              <a:spcBef>
                <a:spcPct val="30000"/>
              </a:spcBef>
              <a:defRPr sz="1200">
                <a:solidFill>
                  <a:schemeClr val="tx1"/>
                </a:solidFill>
                <a:latin typeface="Calibri" charset="0"/>
                <a:ea typeface="MS PGothic" charset="-128"/>
              </a:defRPr>
            </a:lvl2pPr>
            <a:lvl3pPr marL="1143000" indent="-228600">
              <a:spcBef>
                <a:spcPct val="30000"/>
              </a:spcBef>
              <a:defRPr sz="1200">
                <a:solidFill>
                  <a:schemeClr val="tx1"/>
                </a:solidFill>
                <a:latin typeface="Calibri" charset="0"/>
                <a:ea typeface="MS PGothic" charset="-128"/>
              </a:defRPr>
            </a:lvl3pPr>
            <a:lvl4pPr marL="1600200" indent="-228600">
              <a:spcBef>
                <a:spcPct val="30000"/>
              </a:spcBef>
              <a:defRPr sz="1200">
                <a:solidFill>
                  <a:schemeClr val="tx1"/>
                </a:solidFill>
                <a:latin typeface="Calibri" charset="0"/>
                <a:ea typeface="MS PGothic" charset="-128"/>
              </a:defRPr>
            </a:lvl4pPr>
            <a:lvl5pPr marL="2057400" indent="-228600">
              <a:spcBef>
                <a:spcPct val="30000"/>
              </a:spcBef>
              <a:defRPr sz="1200">
                <a:solidFill>
                  <a:schemeClr val="tx1"/>
                </a:solidFill>
                <a:latin typeface="Calibri" charset="0"/>
                <a:ea typeface="MS PGothic" charset="-128"/>
              </a:defRPr>
            </a:lvl5pPr>
            <a:lvl6pPr marL="2514600" indent="-228600" eaLnBrk="0" fontAlgn="base" hangingPunct="0">
              <a:spcBef>
                <a:spcPct val="30000"/>
              </a:spcBef>
              <a:spcAft>
                <a:spcPct val="0"/>
              </a:spcAft>
              <a:defRPr sz="1200">
                <a:solidFill>
                  <a:schemeClr val="tx1"/>
                </a:solidFill>
                <a:latin typeface="Calibri" charset="0"/>
                <a:ea typeface="MS PGothic" charset="-128"/>
              </a:defRPr>
            </a:lvl6pPr>
            <a:lvl7pPr marL="2971800" indent="-228600" eaLnBrk="0" fontAlgn="base" hangingPunct="0">
              <a:spcBef>
                <a:spcPct val="30000"/>
              </a:spcBef>
              <a:spcAft>
                <a:spcPct val="0"/>
              </a:spcAft>
              <a:defRPr sz="1200">
                <a:solidFill>
                  <a:schemeClr val="tx1"/>
                </a:solidFill>
                <a:latin typeface="Calibri" charset="0"/>
                <a:ea typeface="MS PGothic" charset="-128"/>
              </a:defRPr>
            </a:lvl7pPr>
            <a:lvl8pPr marL="3429000" indent="-228600" eaLnBrk="0" fontAlgn="base" hangingPunct="0">
              <a:spcBef>
                <a:spcPct val="30000"/>
              </a:spcBef>
              <a:spcAft>
                <a:spcPct val="0"/>
              </a:spcAft>
              <a:defRPr sz="1200">
                <a:solidFill>
                  <a:schemeClr val="tx1"/>
                </a:solidFill>
                <a:latin typeface="Calibri" charset="0"/>
                <a:ea typeface="MS PGothic" charset="-128"/>
              </a:defRPr>
            </a:lvl8pPr>
            <a:lvl9pPr marL="3886200" indent="-228600" eaLnBrk="0" fontAlgn="base" hangingPunct="0">
              <a:spcBef>
                <a:spcPct val="30000"/>
              </a:spcBef>
              <a:spcAft>
                <a:spcPct val="0"/>
              </a:spcAft>
              <a:defRPr sz="1200">
                <a:solidFill>
                  <a:schemeClr val="tx1"/>
                </a:solidFill>
                <a:latin typeface="Calibri" charset="0"/>
                <a:ea typeface="MS PGothic" charset="-128"/>
              </a:defRPr>
            </a:lvl9pPr>
          </a:lstStyle>
          <a:p>
            <a:pPr>
              <a:spcBef>
                <a:spcPct val="0"/>
              </a:spcBef>
            </a:pPr>
            <a:fld id="{008F86B4-82F8-A74A-B597-855FF961B3DD}" type="slidenum">
              <a:rPr lang="en-US" altLang="en-US"/>
              <a:pPr>
                <a:spcBef>
                  <a:spcPct val="0"/>
                </a:spcBef>
              </a:pPr>
              <a:t>2</a:t>
            </a:fld>
            <a:endParaRPr lang="en-US" altLang="en-US"/>
          </a:p>
        </p:txBody>
      </p:sp>
    </p:spTree>
    <p:extLst>
      <p:ext uri="{BB962C8B-B14F-4D97-AF65-F5344CB8AC3E}">
        <p14:creationId xmlns:p14="http://schemas.microsoft.com/office/powerpoint/2010/main" val="2771635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Build slide works best in slide show mode</a:t>
            </a:r>
          </a:p>
          <a:p>
            <a:endParaRPr lang="en-CA" dirty="0"/>
          </a:p>
        </p:txBody>
      </p:sp>
      <p:sp>
        <p:nvSpPr>
          <p:cNvPr id="4" name="Slide Number Placeholder 3"/>
          <p:cNvSpPr>
            <a:spLocks noGrp="1"/>
          </p:cNvSpPr>
          <p:nvPr>
            <p:ph type="sldNum" sz="quarter" idx="5"/>
          </p:nvPr>
        </p:nvSpPr>
        <p:spPr/>
        <p:txBody>
          <a:bodyPr/>
          <a:lstStyle/>
          <a:p>
            <a:fld id="{95A8A839-7570-4F23-A8A9-8C14326D16E7}" type="slidenum">
              <a:rPr lang="en-CA" smtClean="0"/>
              <a:t>16</a:t>
            </a:fld>
            <a:endParaRPr lang="en-CA"/>
          </a:p>
        </p:txBody>
      </p:sp>
    </p:spTree>
    <p:extLst>
      <p:ext uri="{BB962C8B-B14F-4D97-AF65-F5344CB8AC3E}">
        <p14:creationId xmlns:p14="http://schemas.microsoft.com/office/powerpoint/2010/main" val="1535631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Build slide works best in slide show mode</a:t>
            </a:r>
          </a:p>
          <a:p>
            <a:endParaRPr lang="en-CA" dirty="0"/>
          </a:p>
        </p:txBody>
      </p:sp>
      <p:sp>
        <p:nvSpPr>
          <p:cNvPr id="4" name="Slide Number Placeholder 3"/>
          <p:cNvSpPr>
            <a:spLocks noGrp="1"/>
          </p:cNvSpPr>
          <p:nvPr>
            <p:ph type="sldNum" sz="quarter" idx="5"/>
          </p:nvPr>
        </p:nvSpPr>
        <p:spPr/>
        <p:txBody>
          <a:bodyPr/>
          <a:lstStyle/>
          <a:p>
            <a:fld id="{95A8A839-7570-4F23-A8A9-8C14326D16E7}" type="slidenum">
              <a:rPr lang="en-CA" smtClean="0"/>
              <a:t>17</a:t>
            </a:fld>
            <a:endParaRPr lang="en-CA"/>
          </a:p>
        </p:txBody>
      </p:sp>
    </p:spTree>
    <p:extLst>
      <p:ext uri="{BB962C8B-B14F-4D97-AF65-F5344CB8AC3E}">
        <p14:creationId xmlns:p14="http://schemas.microsoft.com/office/powerpoint/2010/main" val="1966456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Build slide works best in slide show mode</a:t>
            </a:r>
          </a:p>
          <a:p>
            <a:endParaRPr lang="en-CA" dirty="0"/>
          </a:p>
        </p:txBody>
      </p:sp>
      <p:sp>
        <p:nvSpPr>
          <p:cNvPr id="4" name="Slide Number Placeholder 3"/>
          <p:cNvSpPr>
            <a:spLocks noGrp="1"/>
          </p:cNvSpPr>
          <p:nvPr>
            <p:ph type="sldNum" sz="quarter" idx="5"/>
          </p:nvPr>
        </p:nvSpPr>
        <p:spPr/>
        <p:txBody>
          <a:bodyPr/>
          <a:lstStyle/>
          <a:p>
            <a:fld id="{95A8A839-7570-4F23-A8A9-8C14326D16E7}" type="slidenum">
              <a:rPr lang="en-CA" smtClean="0"/>
              <a:t>23</a:t>
            </a:fld>
            <a:endParaRPr lang="en-CA"/>
          </a:p>
        </p:txBody>
      </p:sp>
    </p:spTree>
    <p:extLst>
      <p:ext uri="{BB962C8B-B14F-4D97-AF65-F5344CB8AC3E}">
        <p14:creationId xmlns:p14="http://schemas.microsoft.com/office/powerpoint/2010/main" val="3834599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Build slide works best in slide show mode</a:t>
            </a:r>
          </a:p>
          <a:p>
            <a:endParaRPr lang="en-CA" dirty="0"/>
          </a:p>
        </p:txBody>
      </p:sp>
      <p:sp>
        <p:nvSpPr>
          <p:cNvPr id="4" name="Slide Number Placeholder 3"/>
          <p:cNvSpPr>
            <a:spLocks noGrp="1"/>
          </p:cNvSpPr>
          <p:nvPr>
            <p:ph type="sldNum" sz="quarter" idx="5"/>
          </p:nvPr>
        </p:nvSpPr>
        <p:spPr/>
        <p:txBody>
          <a:bodyPr/>
          <a:lstStyle/>
          <a:p>
            <a:fld id="{95A8A839-7570-4F23-A8A9-8C14326D16E7}" type="slidenum">
              <a:rPr lang="en-CA" smtClean="0"/>
              <a:t>24</a:t>
            </a:fld>
            <a:endParaRPr lang="en-CA"/>
          </a:p>
        </p:txBody>
      </p:sp>
    </p:spTree>
    <p:extLst>
      <p:ext uri="{BB962C8B-B14F-4D97-AF65-F5344CB8AC3E}">
        <p14:creationId xmlns:p14="http://schemas.microsoft.com/office/powerpoint/2010/main" val="4276028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Build slide works best in slide show mode</a:t>
            </a:r>
          </a:p>
        </p:txBody>
      </p:sp>
      <p:sp>
        <p:nvSpPr>
          <p:cNvPr id="4" name="Slide Number Placeholder 3"/>
          <p:cNvSpPr>
            <a:spLocks noGrp="1"/>
          </p:cNvSpPr>
          <p:nvPr>
            <p:ph type="sldNum" sz="quarter" idx="5"/>
          </p:nvPr>
        </p:nvSpPr>
        <p:spPr/>
        <p:txBody>
          <a:bodyPr/>
          <a:lstStyle/>
          <a:p>
            <a:fld id="{95A8A839-7570-4F23-A8A9-8C14326D16E7}" type="slidenum">
              <a:rPr lang="en-CA" smtClean="0"/>
              <a:t>25</a:t>
            </a:fld>
            <a:endParaRPr lang="en-CA"/>
          </a:p>
        </p:txBody>
      </p:sp>
    </p:spTree>
    <p:extLst>
      <p:ext uri="{BB962C8B-B14F-4D97-AF65-F5344CB8AC3E}">
        <p14:creationId xmlns:p14="http://schemas.microsoft.com/office/powerpoint/2010/main" val="1899293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Build slide works best in slide show mode</a:t>
            </a:r>
          </a:p>
          <a:p>
            <a:endParaRPr lang="en-CA" dirty="0"/>
          </a:p>
        </p:txBody>
      </p:sp>
      <p:sp>
        <p:nvSpPr>
          <p:cNvPr id="4" name="Slide Number Placeholder 3"/>
          <p:cNvSpPr>
            <a:spLocks noGrp="1"/>
          </p:cNvSpPr>
          <p:nvPr>
            <p:ph type="sldNum" sz="quarter" idx="5"/>
          </p:nvPr>
        </p:nvSpPr>
        <p:spPr/>
        <p:txBody>
          <a:bodyPr/>
          <a:lstStyle/>
          <a:p>
            <a:fld id="{95A8A839-7570-4F23-A8A9-8C14326D16E7}" type="slidenum">
              <a:rPr lang="en-CA" smtClean="0"/>
              <a:t>26</a:t>
            </a:fld>
            <a:endParaRPr lang="en-CA"/>
          </a:p>
        </p:txBody>
      </p:sp>
    </p:spTree>
    <p:extLst>
      <p:ext uri="{BB962C8B-B14F-4D97-AF65-F5344CB8AC3E}">
        <p14:creationId xmlns:p14="http://schemas.microsoft.com/office/powerpoint/2010/main" val="3058556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Quote found on PMI website, reference from article.</a:t>
            </a:r>
          </a:p>
        </p:txBody>
      </p:sp>
      <p:sp>
        <p:nvSpPr>
          <p:cNvPr id="4" name="Slide Number Placeholder 3"/>
          <p:cNvSpPr>
            <a:spLocks noGrp="1"/>
          </p:cNvSpPr>
          <p:nvPr>
            <p:ph type="sldNum" sz="quarter" idx="5"/>
          </p:nvPr>
        </p:nvSpPr>
        <p:spPr/>
        <p:txBody>
          <a:bodyPr/>
          <a:lstStyle/>
          <a:p>
            <a:fld id="{95A8A839-7570-4F23-A8A9-8C14326D16E7}" type="slidenum">
              <a:rPr lang="en-CA" smtClean="0"/>
              <a:t>32</a:t>
            </a:fld>
            <a:endParaRPr lang="en-CA"/>
          </a:p>
        </p:txBody>
      </p:sp>
    </p:spTree>
    <p:extLst>
      <p:ext uri="{BB962C8B-B14F-4D97-AF65-F5344CB8AC3E}">
        <p14:creationId xmlns:p14="http://schemas.microsoft.com/office/powerpoint/2010/main" val="568674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marL="0" marR="0" lvl="0" indent="0" algn="r" defTabSz="457200" rtl="0" eaLnBrk="1" fontAlgn="auto" latinLnBrk="0" hangingPunct="1">
              <a:lnSpc>
                <a:spcPct val="100000"/>
              </a:lnSpc>
              <a:spcBef>
                <a:spcPct val="0"/>
              </a:spcBef>
              <a:spcAft>
                <a:spcPts val="0"/>
              </a:spcAft>
              <a:buClrTx/>
              <a:buSzTx/>
              <a:buFontTx/>
              <a:buNone/>
              <a:tabLst/>
              <a:defRPr/>
            </a:pPr>
            <a:fld id="{CF882DDF-4BB4-F048-9221-A090265AB789}" type="slidenum">
              <a:rPr kumimoji="0" lang="en-US" altLang="en-US" sz="1200" b="0" i="0" u="none" strike="noStrike" kern="1200" cap="none" spc="0" normalizeH="0" baseline="0" noProof="0">
                <a:ln>
                  <a:noFill/>
                </a:ln>
                <a:solidFill>
                  <a:prstClr val="black"/>
                </a:solidFill>
                <a:effectLst/>
                <a:uLnTx/>
                <a:uFillTx/>
                <a:latin typeface="Calibri" charset="0"/>
                <a:ea typeface="+mn-ea"/>
                <a:cs typeface="+mn-cs"/>
              </a:rPr>
              <a:pPr marL="0" marR="0" lvl="0" indent="0" algn="r" defTabSz="457200" rtl="0" eaLnBrk="1" fontAlgn="auto" latinLnBrk="0" hangingPunct="1">
                <a:lnSpc>
                  <a:spcPct val="100000"/>
                </a:lnSpc>
                <a:spcBef>
                  <a:spcPct val="0"/>
                </a:spcBef>
                <a:spcAft>
                  <a:spcPts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Calibri" charset="0"/>
              <a:ea typeface="+mn-ea"/>
              <a:cs typeface="+mn-cs"/>
            </a:endParaRPr>
          </a:p>
        </p:txBody>
      </p:sp>
    </p:spTree>
    <p:extLst>
      <p:ext uri="{BB962C8B-B14F-4D97-AF65-F5344CB8AC3E}">
        <p14:creationId xmlns:p14="http://schemas.microsoft.com/office/powerpoint/2010/main" val="3066352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marL="0" marR="0" lvl="0" indent="0" algn="r" defTabSz="457200" rtl="0" eaLnBrk="1" fontAlgn="auto" latinLnBrk="0" hangingPunct="1">
              <a:lnSpc>
                <a:spcPct val="100000"/>
              </a:lnSpc>
              <a:spcBef>
                <a:spcPct val="0"/>
              </a:spcBef>
              <a:spcAft>
                <a:spcPts val="0"/>
              </a:spcAft>
              <a:buClrTx/>
              <a:buSzTx/>
              <a:buFontTx/>
              <a:buNone/>
              <a:tabLst/>
              <a:defRPr/>
            </a:pPr>
            <a:fld id="{CF882DDF-4BB4-F048-9221-A090265AB789}" type="slidenum">
              <a:rPr kumimoji="0" lang="en-US" altLang="en-US" sz="1200" b="0" i="0" u="none" strike="noStrike" kern="1200" cap="none" spc="0" normalizeH="0" baseline="0" noProof="0">
                <a:ln>
                  <a:noFill/>
                </a:ln>
                <a:solidFill>
                  <a:prstClr val="black"/>
                </a:solidFill>
                <a:effectLst/>
                <a:uLnTx/>
                <a:uFillTx/>
                <a:latin typeface="Calibri" charset="0"/>
                <a:ea typeface="+mn-ea"/>
                <a:cs typeface="+mn-cs"/>
              </a:rPr>
              <a:pPr marL="0" marR="0" lvl="0" indent="0" algn="r" defTabSz="457200" rtl="0" eaLnBrk="1" fontAlgn="auto" latinLnBrk="0" hangingPunct="1">
                <a:lnSpc>
                  <a:spcPct val="100000"/>
                </a:lnSpc>
                <a:spcBef>
                  <a:spcPct val="0"/>
                </a:spcBef>
                <a:spcAft>
                  <a:spcPts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charset="0"/>
              <a:ea typeface="+mn-ea"/>
              <a:cs typeface="+mn-cs"/>
            </a:endParaRPr>
          </a:p>
        </p:txBody>
      </p:sp>
    </p:spTree>
    <p:extLst>
      <p:ext uri="{BB962C8B-B14F-4D97-AF65-F5344CB8AC3E}">
        <p14:creationId xmlns:p14="http://schemas.microsoft.com/office/powerpoint/2010/main" val="70507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5121039C-C96F-42F4-A41E-A362AD18033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a:extLst>
              <a:ext uri="{FF2B5EF4-FFF2-40B4-BE49-F238E27FC236}">
                <a16:creationId xmlns:a16="http://schemas.microsoft.com/office/drawing/2014/main" id="{5C430EA2-6A46-407D-AD71-34F9805B5C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5C2DE2B3-995B-4328-B242-36CAE8079AF2}"/>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8A7A56DC-1599-46FE-B095-8ABD308F567D}" type="slidenum">
              <a:rPr lang="en-US" altLang="en-US"/>
              <a:pPr eaLnBrk="1" hangingPunct="1"/>
              <a:t>5</a:t>
            </a:fld>
            <a:endParaRPr lang="en-US" altLang="en-US"/>
          </a:p>
        </p:txBody>
      </p:sp>
    </p:spTree>
    <p:extLst>
      <p:ext uri="{BB962C8B-B14F-4D97-AF65-F5344CB8AC3E}">
        <p14:creationId xmlns:p14="http://schemas.microsoft.com/office/powerpoint/2010/main" val="852157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hlinkClick r:id="rId3" tooltip="https://www.flickr.com/photos/jeepersmedia/15905876537/"/>
              </a:rPr>
              <a:t>These Photo</a:t>
            </a:r>
            <a:r>
              <a:rPr lang="en-CA" sz="1200" dirty="0"/>
              <a:t>s by Unknown Author is licensed under </a:t>
            </a:r>
            <a:r>
              <a:rPr lang="en-CA" sz="1200" dirty="0">
                <a:hlinkClick r:id="rId4" tooltip="https://creativecommons.org/licenses/by/3.0/"/>
              </a:rPr>
              <a:t>CC BY</a:t>
            </a:r>
            <a:endParaRPr lang="en-CA" sz="1200" dirty="0"/>
          </a:p>
          <a:p>
            <a:endParaRPr lang="en-CA" dirty="0"/>
          </a:p>
        </p:txBody>
      </p:sp>
      <p:sp>
        <p:nvSpPr>
          <p:cNvPr id="4" name="Slide Number Placeholder 3"/>
          <p:cNvSpPr>
            <a:spLocks noGrp="1"/>
          </p:cNvSpPr>
          <p:nvPr>
            <p:ph type="sldNum" sz="quarter" idx="5"/>
          </p:nvPr>
        </p:nvSpPr>
        <p:spPr/>
        <p:txBody>
          <a:bodyPr/>
          <a:lstStyle/>
          <a:p>
            <a:fld id="{95A8A839-7570-4F23-A8A9-8C14326D16E7}" type="slidenum">
              <a:rPr lang="en-CA" smtClean="0"/>
              <a:t>6</a:t>
            </a:fld>
            <a:endParaRPr lang="en-CA"/>
          </a:p>
        </p:txBody>
      </p:sp>
    </p:spTree>
    <p:extLst>
      <p:ext uri="{BB962C8B-B14F-4D97-AF65-F5344CB8AC3E}">
        <p14:creationId xmlns:p14="http://schemas.microsoft.com/office/powerpoint/2010/main" val="3695373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FF271E26-AEDB-A343-9EC6-648A748DB64C}" type="slidenum">
              <a:rPr kumimoji="0" lang="en-US" altLang="en-US" sz="1200" b="0" i="0" u="none" strike="noStrike" kern="1200" cap="none" spc="0" normalizeH="0" baseline="0" noProof="0">
                <a:ln>
                  <a:noFill/>
                </a:ln>
                <a:solidFill>
                  <a:prstClr val="black"/>
                </a:solidFill>
                <a:effectLst/>
                <a:uLnTx/>
                <a:uFillTx/>
                <a:latin typeface="Calibri" charset="0"/>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charset="0"/>
              <a:cs typeface="Arial" charset="0"/>
            </a:endParaRPr>
          </a:p>
        </p:txBody>
      </p:sp>
    </p:spTree>
    <p:extLst>
      <p:ext uri="{BB962C8B-B14F-4D97-AF65-F5344CB8AC3E}">
        <p14:creationId xmlns:p14="http://schemas.microsoft.com/office/powerpoint/2010/main" val="964016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Build slide works best in slide show mode</a:t>
            </a:r>
          </a:p>
          <a:p>
            <a:endParaRPr lang="en-CA" dirty="0"/>
          </a:p>
        </p:txBody>
      </p:sp>
      <p:sp>
        <p:nvSpPr>
          <p:cNvPr id="4" name="Slide Number Placeholder 3"/>
          <p:cNvSpPr>
            <a:spLocks noGrp="1"/>
          </p:cNvSpPr>
          <p:nvPr>
            <p:ph type="sldNum" sz="quarter" idx="5"/>
          </p:nvPr>
        </p:nvSpPr>
        <p:spPr/>
        <p:txBody>
          <a:bodyPr/>
          <a:lstStyle/>
          <a:p>
            <a:fld id="{95A8A839-7570-4F23-A8A9-8C14326D16E7}" type="slidenum">
              <a:rPr lang="en-CA" smtClean="0"/>
              <a:t>8</a:t>
            </a:fld>
            <a:endParaRPr lang="en-CA"/>
          </a:p>
        </p:txBody>
      </p:sp>
    </p:spTree>
    <p:extLst>
      <p:ext uri="{BB962C8B-B14F-4D97-AF65-F5344CB8AC3E}">
        <p14:creationId xmlns:p14="http://schemas.microsoft.com/office/powerpoint/2010/main" val="4024239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Build slide works best in slide show mode</a:t>
            </a:r>
          </a:p>
          <a:p>
            <a:endParaRPr lang="en-CA" dirty="0"/>
          </a:p>
        </p:txBody>
      </p:sp>
      <p:sp>
        <p:nvSpPr>
          <p:cNvPr id="4" name="Slide Number Placeholder 3"/>
          <p:cNvSpPr>
            <a:spLocks noGrp="1"/>
          </p:cNvSpPr>
          <p:nvPr>
            <p:ph type="sldNum" sz="quarter" idx="5"/>
          </p:nvPr>
        </p:nvSpPr>
        <p:spPr/>
        <p:txBody>
          <a:bodyPr/>
          <a:lstStyle/>
          <a:p>
            <a:fld id="{95A8A839-7570-4F23-A8A9-8C14326D16E7}" type="slidenum">
              <a:rPr lang="en-CA" smtClean="0"/>
              <a:t>9</a:t>
            </a:fld>
            <a:endParaRPr lang="en-CA"/>
          </a:p>
        </p:txBody>
      </p:sp>
    </p:spTree>
    <p:extLst>
      <p:ext uri="{BB962C8B-B14F-4D97-AF65-F5344CB8AC3E}">
        <p14:creationId xmlns:p14="http://schemas.microsoft.com/office/powerpoint/2010/main" val="2985132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Build slide works best in slide show mode</a:t>
            </a:r>
          </a:p>
          <a:p>
            <a:endParaRPr lang="en-CA" dirty="0"/>
          </a:p>
        </p:txBody>
      </p:sp>
      <p:sp>
        <p:nvSpPr>
          <p:cNvPr id="4" name="Slide Number Placeholder 3"/>
          <p:cNvSpPr>
            <a:spLocks noGrp="1"/>
          </p:cNvSpPr>
          <p:nvPr>
            <p:ph type="sldNum" sz="quarter" idx="5"/>
          </p:nvPr>
        </p:nvSpPr>
        <p:spPr/>
        <p:txBody>
          <a:bodyPr/>
          <a:lstStyle/>
          <a:p>
            <a:fld id="{95A8A839-7570-4F23-A8A9-8C14326D16E7}" type="slidenum">
              <a:rPr lang="en-CA" smtClean="0"/>
              <a:t>10</a:t>
            </a:fld>
            <a:endParaRPr lang="en-CA"/>
          </a:p>
        </p:txBody>
      </p:sp>
    </p:spTree>
    <p:extLst>
      <p:ext uri="{BB962C8B-B14F-4D97-AF65-F5344CB8AC3E}">
        <p14:creationId xmlns:p14="http://schemas.microsoft.com/office/powerpoint/2010/main" val="827028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Build slide works best in slide show mode</a:t>
            </a:r>
          </a:p>
          <a:p>
            <a:endParaRPr lang="en-CA" dirty="0"/>
          </a:p>
        </p:txBody>
      </p:sp>
      <p:sp>
        <p:nvSpPr>
          <p:cNvPr id="4" name="Slide Number Placeholder 3"/>
          <p:cNvSpPr>
            <a:spLocks noGrp="1"/>
          </p:cNvSpPr>
          <p:nvPr>
            <p:ph type="sldNum" sz="quarter" idx="5"/>
          </p:nvPr>
        </p:nvSpPr>
        <p:spPr/>
        <p:txBody>
          <a:bodyPr/>
          <a:lstStyle/>
          <a:p>
            <a:fld id="{95A8A839-7570-4F23-A8A9-8C14326D16E7}" type="slidenum">
              <a:rPr lang="en-CA" smtClean="0"/>
              <a:t>11</a:t>
            </a:fld>
            <a:endParaRPr lang="en-CA"/>
          </a:p>
        </p:txBody>
      </p:sp>
    </p:spTree>
    <p:extLst>
      <p:ext uri="{BB962C8B-B14F-4D97-AF65-F5344CB8AC3E}">
        <p14:creationId xmlns:p14="http://schemas.microsoft.com/office/powerpoint/2010/main" val="1643555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Build slide works best in slide show mode</a:t>
            </a:r>
          </a:p>
          <a:p>
            <a:endParaRPr lang="en-CA" dirty="0"/>
          </a:p>
        </p:txBody>
      </p:sp>
      <p:sp>
        <p:nvSpPr>
          <p:cNvPr id="4" name="Slide Number Placeholder 3"/>
          <p:cNvSpPr>
            <a:spLocks noGrp="1"/>
          </p:cNvSpPr>
          <p:nvPr>
            <p:ph type="sldNum" sz="quarter" idx="5"/>
          </p:nvPr>
        </p:nvSpPr>
        <p:spPr/>
        <p:txBody>
          <a:bodyPr/>
          <a:lstStyle/>
          <a:p>
            <a:fld id="{95A8A839-7570-4F23-A8A9-8C14326D16E7}" type="slidenum">
              <a:rPr lang="en-CA" smtClean="0"/>
              <a:t>15</a:t>
            </a:fld>
            <a:endParaRPr lang="en-CA"/>
          </a:p>
        </p:txBody>
      </p:sp>
    </p:spTree>
    <p:extLst>
      <p:ext uri="{BB962C8B-B14F-4D97-AF65-F5344CB8AC3E}">
        <p14:creationId xmlns:p14="http://schemas.microsoft.com/office/powerpoint/2010/main" val="31084950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No Pictur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p:cNvSpPr>
            <a:spLocks noGrp="1"/>
          </p:cNvSpPr>
          <p:nvPr>
            <p:ph type="ctrTitle" hasCustomPrompt="1"/>
          </p:nvPr>
        </p:nvSpPr>
        <p:spPr>
          <a:xfrm>
            <a:off x="1604020" y="1316256"/>
            <a:ext cx="8424000" cy="2281314"/>
          </a:xfrm>
          <a:prstGeom prst="rect">
            <a:avLst/>
          </a:prstGeom>
        </p:spPr>
        <p:txBody>
          <a:bodyPr lIns="0" anchor="b" anchorCtr="0"/>
          <a:lstStyle>
            <a:lvl1pPr algn="l">
              <a:lnSpc>
                <a:spcPts val="4500"/>
              </a:lnSpc>
              <a:defRPr sz="5000" b="1" i="0" cap="all">
                <a:solidFill>
                  <a:schemeClr val="bg1"/>
                </a:solidFill>
              </a:defRPr>
            </a:lvl1pPr>
          </a:lstStyle>
          <a:p>
            <a:r>
              <a:rPr lang="en-CA" dirty="0"/>
              <a:t>Click to edit </a:t>
            </a:r>
            <a:br>
              <a:rPr lang="en-CA" dirty="0"/>
            </a:br>
            <a:r>
              <a:rPr lang="en-CA" dirty="0"/>
              <a:t>Master title </a:t>
            </a:r>
            <a:br>
              <a:rPr lang="en-CA" dirty="0"/>
            </a:br>
            <a:r>
              <a:rPr lang="en-CA" dirty="0"/>
              <a:t>style</a:t>
            </a:r>
            <a:endParaRPr lang="en-US" dirty="0"/>
          </a:p>
        </p:txBody>
      </p:sp>
      <p:sp>
        <p:nvSpPr>
          <p:cNvPr id="9" name="Subtitle 2"/>
          <p:cNvSpPr>
            <a:spLocks noGrp="1"/>
          </p:cNvSpPr>
          <p:nvPr>
            <p:ph type="subTitle" idx="1"/>
          </p:nvPr>
        </p:nvSpPr>
        <p:spPr>
          <a:xfrm>
            <a:off x="1589422" y="3776712"/>
            <a:ext cx="8539052" cy="1566260"/>
          </a:xfrm>
          <a:prstGeom prst="rect">
            <a:avLst/>
          </a:prstGeom>
        </p:spPr>
        <p:txBody>
          <a:bodyPr lIns="0" tIns="0" rIns="0" bIns="0"/>
          <a:lstStyle>
            <a:lvl1pPr marL="0" indent="0" algn="l">
              <a:buNone/>
              <a:defRPr sz="1300"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941518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Activity">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36C2A8-2A3B-4E81-B46F-6D51C311F2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0"/>
            <a:ext cx="12192000" cy="690282"/>
          </a:xfrm>
          <a:prstGeom prst="rect">
            <a:avLst/>
          </a:prstGeom>
        </p:spPr>
      </p:pic>
      <p:pic>
        <p:nvPicPr>
          <p:cNvPr id="11" name="Picture 10" descr="bottom_bar.png">
            <a:extLst>
              <a:ext uri="{FF2B5EF4-FFF2-40B4-BE49-F238E27FC236}">
                <a16:creationId xmlns:a16="http://schemas.microsoft.com/office/drawing/2014/main" id="{08930957-11AB-4646-8A28-19383AD253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531224"/>
            <a:ext cx="12192000" cy="1326776"/>
          </a:xfrm>
          <a:prstGeom prst="rect">
            <a:avLst/>
          </a:prstGeom>
        </p:spPr>
      </p:pic>
      <p:sp>
        <p:nvSpPr>
          <p:cNvPr id="2" name="Title 1"/>
          <p:cNvSpPr>
            <a:spLocks noGrp="1"/>
          </p:cNvSpPr>
          <p:nvPr>
            <p:ph type="title"/>
          </p:nvPr>
        </p:nvSpPr>
        <p:spPr>
          <a:xfrm>
            <a:off x="838200" y="365126"/>
            <a:ext cx="10515600" cy="1128235"/>
          </a:xfrm>
        </p:spPr>
        <p:txBody>
          <a:bodyPr/>
          <a:lstStyle>
            <a:lvl1pPr>
              <a:defRPr>
                <a:solidFill>
                  <a:schemeClr val="tx1"/>
                </a:solidFill>
              </a:defRPr>
            </a:lvl1pPr>
          </a:lstStyle>
          <a:p>
            <a:r>
              <a:rPr lang="en-US" dirty="0"/>
              <a:t>Click to edit Master title style</a:t>
            </a:r>
          </a:p>
        </p:txBody>
      </p:sp>
      <p:sp>
        <p:nvSpPr>
          <p:cNvPr id="4" name="Content Placeholder 3"/>
          <p:cNvSpPr>
            <a:spLocks noGrp="1"/>
          </p:cNvSpPr>
          <p:nvPr>
            <p:ph sz="half" idx="2"/>
          </p:nvPr>
        </p:nvSpPr>
        <p:spPr>
          <a:xfrm>
            <a:off x="5703006" y="1555274"/>
            <a:ext cx="5650793" cy="46870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1BA1F376-7046-4BB5-A52A-F2A154ABCB0B}"/>
              </a:ext>
            </a:extLst>
          </p:cNvPr>
          <p:cNvSpPr>
            <a:spLocks noGrp="1"/>
          </p:cNvSpPr>
          <p:nvPr>
            <p:ph type="sldNum" sz="quarter" idx="12"/>
          </p:nvPr>
        </p:nvSpPr>
        <p:spPr>
          <a:xfrm>
            <a:off x="8960358" y="6242304"/>
            <a:ext cx="954616" cy="303212"/>
          </a:xfrm>
          <a:prstGeom prst="rect">
            <a:avLst/>
          </a:prstGeom>
        </p:spPr>
        <p:txBody>
          <a:bodyPr vert="horz" lIns="91440" tIns="45720" rIns="91440" bIns="45720" rtlCol="0" anchor="ctr"/>
          <a:lstStyle>
            <a:defPPr>
              <a:defRPr lang="en-US"/>
            </a:defPPr>
            <a:lvl1pPr algn="r" defTabSz="356616" rtl="0" eaLnBrk="1" fontAlgn="auto" hangingPunct="1">
              <a:spcBef>
                <a:spcPts val="0"/>
              </a:spcBef>
              <a:spcAft>
                <a:spcPts val="0"/>
              </a:spcAft>
              <a:defRPr sz="900" kern="1200">
                <a:solidFill>
                  <a:schemeClr val="tx1"/>
                </a:solidFill>
                <a:latin typeface="+mn-lt"/>
                <a:ea typeface="+mn-ea"/>
                <a:cs typeface="+mn-cs"/>
              </a:defRPr>
            </a:lvl1pPr>
            <a:lvl2pPr marL="355600" indent="101600" algn="l" defTabSz="355600" rtl="0" eaLnBrk="0" fontAlgn="base" hangingPunct="0">
              <a:spcBef>
                <a:spcPct val="0"/>
              </a:spcBef>
              <a:spcAft>
                <a:spcPct val="0"/>
              </a:spcAft>
              <a:defRPr sz="1400" kern="1200">
                <a:solidFill>
                  <a:schemeClr val="tx1"/>
                </a:solidFill>
                <a:latin typeface="Arial" panose="020B0604020202020204" pitchFamily="34" charset="0"/>
                <a:ea typeface="+mn-ea"/>
                <a:cs typeface="+mn-cs"/>
              </a:defRPr>
            </a:lvl2pPr>
            <a:lvl3pPr marL="712788" indent="201613" algn="l" defTabSz="355600" rtl="0" eaLnBrk="0" fontAlgn="base" hangingPunct="0">
              <a:spcBef>
                <a:spcPct val="0"/>
              </a:spcBef>
              <a:spcAft>
                <a:spcPct val="0"/>
              </a:spcAft>
              <a:defRPr sz="1400" kern="1200">
                <a:solidFill>
                  <a:schemeClr val="tx1"/>
                </a:solidFill>
                <a:latin typeface="Arial" panose="020B0604020202020204" pitchFamily="34" charset="0"/>
                <a:ea typeface="+mn-ea"/>
                <a:cs typeface="+mn-cs"/>
              </a:defRPr>
            </a:lvl3pPr>
            <a:lvl4pPr marL="1068388" indent="303213" algn="l" defTabSz="355600" rtl="0" eaLnBrk="0" fontAlgn="base" hangingPunct="0">
              <a:spcBef>
                <a:spcPct val="0"/>
              </a:spcBef>
              <a:spcAft>
                <a:spcPct val="0"/>
              </a:spcAft>
              <a:defRPr sz="1400" kern="1200">
                <a:solidFill>
                  <a:schemeClr val="tx1"/>
                </a:solidFill>
                <a:latin typeface="Arial" panose="020B0604020202020204" pitchFamily="34" charset="0"/>
                <a:ea typeface="+mn-ea"/>
                <a:cs typeface="+mn-cs"/>
              </a:defRPr>
            </a:lvl4pPr>
            <a:lvl5pPr marL="1425575" indent="403225" algn="l" defTabSz="355600" rtl="0" eaLnBrk="0" fontAlgn="base" hangingPunct="0">
              <a:spcBef>
                <a:spcPct val="0"/>
              </a:spcBef>
              <a:spcAft>
                <a:spcPct val="0"/>
              </a:spcAft>
              <a:defRPr sz="1400" kern="1200">
                <a:solidFill>
                  <a:schemeClr val="tx1"/>
                </a:solidFill>
                <a:latin typeface="Arial" panose="020B0604020202020204" pitchFamily="34" charset="0"/>
                <a:ea typeface="+mn-ea"/>
                <a:cs typeface="+mn-cs"/>
              </a:defRPr>
            </a:lvl5pPr>
            <a:lvl6pPr marL="2286000" algn="l" defTabSz="914400" rtl="0" eaLnBrk="1" latinLnBrk="0" hangingPunct="1">
              <a:defRPr sz="1400" kern="1200">
                <a:solidFill>
                  <a:schemeClr val="tx1"/>
                </a:solidFill>
                <a:latin typeface="Arial" panose="020B0604020202020204" pitchFamily="34" charset="0"/>
                <a:ea typeface="+mn-ea"/>
                <a:cs typeface="+mn-cs"/>
              </a:defRPr>
            </a:lvl6pPr>
            <a:lvl7pPr marL="2743200" algn="l" defTabSz="914400" rtl="0" eaLnBrk="1" latinLnBrk="0" hangingPunct="1">
              <a:defRPr sz="1400" kern="1200">
                <a:solidFill>
                  <a:schemeClr val="tx1"/>
                </a:solidFill>
                <a:latin typeface="Arial" panose="020B0604020202020204" pitchFamily="34" charset="0"/>
                <a:ea typeface="+mn-ea"/>
                <a:cs typeface="+mn-cs"/>
              </a:defRPr>
            </a:lvl7pPr>
            <a:lvl8pPr marL="3200400" algn="l" defTabSz="914400" rtl="0" eaLnBrk="1" latinLnBrk="0" hangingPunct="1">
              <a:defRPr sz="1400" kern="1200">
                <a:solidFill>
                  <a:schemeClr val="tx1"/>
                </a:solidFill>
                <a:latin typeface="Arial" panose="020B0604020202020204" pitchFamily="34" charset="0"/>
                <a:ea typeface="+mn-ea"/>
                <a:cs typeface="+mn-cs"/>
              </a:defRPr>
            </a:lvl8pPr>
            <a:lvl9pPr marL="3657600" algn="l" defTabSz="914400" rtl="0" eaLnBrk="1" latinLnBrk="0" hangingPunct="1">
              <a:defRPr sz="1400" kern="1200">
                <a:solidFill>
                  <a:schemeClr val="tx1"/>
                </a:solidFill>
                <a:latin typeface="Arial" panose="020B0604020202020204" pitchFamily="34" charset="0"/>
                <a:ea typeface="+mn-ea"/>
                <a:cs typeface="+mn-cs"/>
              </a:defRPr>
            </a:lvl9pPr>
          </a:lstStyle>
          <a:p>
            <a:pPr>
              <a:defRPr/>
            </a:pPr>
            <a:fld id="{866B8AD0-467E-4AD3-9E26-DF394A034F19}" type="slidenum">
              <a:rPr lang="en-US" smtClean="0">
                <a:solidFill>
                  <a:prstClr val="black"/>
                </a:solidFill>
              </a:rPr>
              <a:pPr>
                <a:defRPr/>
              </a:pPr>
              <a:t>‹#›</a:t>
            </a:fld>
            <a:endParaRPr lang="en-US" dirty="0">
              <a:solidFill>
                <a:prstClr val="black"/>
              </a:solidFill>
            </a:endParaRPr>
          </a:p>
        </p:txBody>
      </p:sp>
      <p:pic>
        <p:nvPicPr>
          <p:cNvPr id="8" name="Picture 7">
            <a:extLst>
              <a:ext uri="{FF2B5EF4-FFF2-40B4-BE49-F238E27FC236}">
                <a16:creationId xmlns:a16="http://schemas.microsoft.com/office/drawing/2014/main" id="{CCEA8C57-7F89-4ADD-AA25-BE4F9C595FA2}"/>
              </a:ext>
            </a:extLst>
          </p:cNvPr>
          <p:cNvPicPr>
            <a:picLocks noChangeAspect="1"/>
          </p:cNvPicPr>
          <p:nvPr userDrawn="1"/>
        </p:nvPicPr>
        <p:blipFill>
          <a:blip r:embed="rId4"/>
          <a:stretch>
            <a:fillRect/>
          </a:stretch>
        </p:blipFill>
        <p:spPr>
          <a:xfrm>
            <a:off x="589140" y="1825626"/>
            <a:ext cx="4524729" cy="4072256"/>
          </a:xfrm>
          <a:prstGeom prst="rect">
            <a:avLst/>
          </a:prstGeom>
        </p:spPr>
      </p:pic>
    </p:spTree>
    <p:extLst>
      <p:ext uri="{BB962C8B-B14F-4D97-AF65-F5344CB8AC3E}">
        <p14:creationId xmlns:p14="http://schemas.microsoft.com/office/powerpoint/2010/main" val="3314870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with module and quo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9"/>
            <a:ext cx="12192000" cy="6858000"/>
          </a:xfrm>
          <a:prstGeom prst="rect">
            <a:avLst/>
          </a:prstGeom>
        </p:spPr>
      </p:pic>
      <p:sp>
        <p:nvSpPr>
          <p:cNvPr id="8" name="Title 1"/>
          <p:cNvSpPr>
            <a:spLocks noGrp="1"/>
          </p:cNvSpPr>
          <p:nvPr>
            <p:ph type="ctrTitle" hasCustomPrompt="1"/>
          </p:nvPr>
        </p:nvSpPr>
        <p:spPr>
          <a:xfrm>
            <a:off x="1604020" y="1316256"/>
            <a:ext cx="8424000" cy="2281314"/>
          </a:xfrm>
          <a:prstGeom prst="rect">
            <a:avLst/>
          </a:prstGeom>
        </p:spPr>
        <p:txBody>
          <a:bodyPr lIns="0" anchor="b" anchorCtr="0"/>
          <a:lstStyle>
            <a:lvl1pPr algn="l">
              <a:lnSpc>
                <a:spcPts val="4500"/>
              </a:lnSpc>
              <a:defRPr sz="5000" b="1" i="0" cap="all">
                <a:solidFill>
                  <a:schemeClr val="bg1"/>
                </a:solidFill>
              </a:defRPr>
            </a:lvl1pPr>
          </a:lstStyle>
          <a:p>
            <a:r>
              <a:rPr lang="en-CA" dirty="0"/>
              <a:t>Click to edit </a:t>
            </a:r>
            <a:br>
              <a:rPr lang="en-CA" dirty="0"/>
            </a:br>
            <a:r>
              <a:rPr lang="en-CA" dirty="0"/>
              <a:t>Master title </a:t>
            </a:r>
            <a:br>
              <a:rPr lang="en-CA" dirty="0"/>
            </a:br>
            <a:r>
              <a:rPr lang="en-CA" dirty="0"/>
              <a:t>style</a:t>
            </a:r>
            <a:endParaRPr lang="en-US" dirty="0"/>
          </a:p>
        </p:txBody>
      </p:sp>
      <p:sp>
        <p:nvSpPr>
          <p:cNvPr id="9" name="Subtitle 2"/>
          <p:cNvSpPr>
            <a:spLocks noGrp="1"/>
          </p:cNvSpPr>
          <p:nvPr>
            <p:ph type="subTitle" idx="1" hasCustomPrompt="1"/>
          </p:nvPr>
        </p:nvSpPr>
        <p:spPr>
          <a:xfrm>
            <a:off x="1604019" y="3879994"/>
            <a:ext cx="8424000" cy="498368"/>
          </a:xfrm>
          <a:prstGeom prst="rect">
            <a:avLst/>
          </a:prstGeom>
        </p:spPr>
        <p:txBody>
          <a:bodyPr lIns="0" tIns="0" rIns="0" bIns="0"/>
          <a:lstStyle>
            <a:lvl1pPr marL="0" indent="0" algn="ctr">
              <a:buNone/>
              <a:defRPr sz="2400" b="1"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module #</a:t>
            </a:r>
          </a:p>
        </p:txBody>
      </p:sp>
      <p:sp>
        <p:nvSpPr>
          <p:cNvPr id="12" name="Text Placeholder 11">
            <a:extLst>
              <a:ext uri="{FF2B5EF4-FFF2-40B4-BE49-F238E27FC236}">
                <a16:creationId xmlns:a16="http://schemas.microsoft.com/office/drawing/2014/main" id="{AEF4C2BF-482A-402E-A736-D36197854A72}"/>
              </a:ext>
            </a:extLst>
          </p:cNvPr>
          <p:cNvSpPr>
            <a:spLocks noGrp="1"/>
          </p:cNvSpPr>
          <p:nvPr>
            <p:ph type="body" sz="quarter" idx="10" hasCustomPrompt="1"/>
          </p:nvPr>
        </p:nvSpPr>
        <p:spPr>
          <a:xfrm>
            <a:off x="1604020" y="5613593"/>
            <a:ext cx="7862709" cy="830238"/>
          </a:xfrm>
          <a:prstGeom prst="rect">
            <a:avLst/>
          </a:prstGeom>
        </p:spPr>
        <p:txBody>
          <a:bodyPr/>
          <a:lstStyle>
            <a:lvl1pPr algn="ctr">
              <a:buNone/>
              <a:defRPr sz="2400"/>
            </a:lvl1pPr>
          </a:lstStyle>
          <a:p>
            <a:pPr lvl="0"/>
            <a:r>
              <a:rPr lang="en-US" dirty="0"/>
              <a:t>Click to add a quote for the day</a:t>
            </a:r>
          </a:p>
        </p:txBody>
      </p:sp>
    </p:spTree>
    <p:extLst>
      <p:ext uri="{BB962C8B-B14F-4D97-AF65-F5344CB8AC3E}">
        <p14:creationId xmlns:p14="http://schemas.microsoft.com/office/powerpoint/2010/main" val="866881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or Tab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p:cNvSpPr>
            <a:spLocks noGrp="1"/>
          </p:cNvSpPr>
          <p:nvPr>
            <p:ph type="ctrTitle" hasCustomPrompt="1"/>
          </p:nvPr>
        </p:nvSpPr>
        <p:spPr>
          <a:xfrm>
            <a:off x="1604020" y="1316256"/>
            <a:ext cx="8424000" cy="2281314"/>
          </a:xfrm>
          <a:prstGeom prst="rect">
            <a:avLst/>
          </a:prstGeom>
        </p:spPr>
        <p:txBody>
          <a:bodyPr lIns="0" anchor="b" anchorCtr="0"/>
          <a:lstStyle>
            <a:lvl1pPr algn="l">
              <a:lnSpc>
                <a:spcPts val="4500"/>
              </a:lnSpc>
              <a:defRPr sz="5000" b="1" i="0" cap="all">
                <a:solidFill>
                  <a:schemeClr val="bg1"/>
                </a:solidFill>
              </a:defRPr>
            </a:lvl1pPr>
          </a:lstStyle>
          <a:p>
            <a:r>
              <a:rPr lang="en-CA" dirty="0"/>
              <a:t>Click to edit </a:t>
            </a:r>
            <a:br>
              <a:rPr lang="en-CA" dirty="0"/>
            </a:br>
            <a:r>
              <a:rPr lang="en-CA" dirty="0"/>
              <a:t>Master title </a:t>
            </a:r>
            <a:br>
              <a:rPr lang="en-CA" dirty="0"/>
            </a:br>
            <a:r>
              <a:rPr lang="en-CA" dirty="0"/>
              <a:t>style</a:t>
            </a:r>
            <a:endParaRPr lang="en-US" dirty="0"/>
          </a:p>
        </p:txBody>
      </p:sp>
    </p:spTree>
    <p:extLst>
      <p:ext uri="{BB962C8B-B14F-4D97-AF65-F5344CB8AC3E}">
        <p14:creationId xmlns:p14="http://schemas.microsoft.com/office/powerpoint/2010/main" val="1334157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or Tab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p:cNvSpPr>
            <a:spLocks noGrp="1"/>
          </p:cNvSpPr>
          <p:nvPr>
            <p:ph type="ctrTitle" hasCustomPrompt="1"/>
          </p:nvPr>
        </p:nvSpPr>
        <p:spPr>
          <a:xfrm>
            <a:off x="1387888" y="881149"/>
            <a:ext cx="10207211" cy="972589"/>
          </a:xfrm>
          <a:prstGeom prst="rect">
            <a:avLst/>
          </a:prstGeom>
        </p:spPr>
        <p:txBody>
          <a:bodyPr lIns="0" anchor="b" anchorCtr="0"/>
          <a:lstStyle>
            <a:lvl1pPr algn="l">
              <a:lnSpc>
                <a:spcPts val="4500"/>
              </a:lnSpc>
              <a:defRPr sz="5000" b="1" i="0" cap="all">
                <a:solidFill>
                  <a:schemeClr val="bg1"/>
                </a:solidFill>
              </a:defRPr>
            </a:lvl1pPr>
          </a:lstStyle>
          <a:p>
            <a:r>
              <a:rPr lang="en-CA" dirty="0"/>
              <a:t>Topic</a:t>
            </a:r>
            <a:endParaRPr lang="en-US" dirty="0"/>
          </a:p>
        </p:txBody>
      </p:sp>
      <p:sp>
        <p:nvSpPr>
          <p:cNvPr id="5" name="Text Placeholder 4">
            <a:extLst>
              <a:ext uri="{FF2B5EF4-FFF2-40B4-BE49-F238E27FC236}">
                <a16:creationId xmlns:a16="http://schemas.microsoft.com/office/drawing/2014/main" id="{11AFE712-8D34-44E4-A40A-F79578B220FF}"/>
              </a:ext>
            </a:extLst>
          </p:cNvPr>
          <p:cNvSpPr>
            <a:spLocks noGrp="1"/>
          </p:cNvSpPr>
          <p:nvPr>
            <p:ph type="body" sz="quarter" idx="11"/>
          </p:nvPr>
        </p:nvSpPr>
        <p:spPr>
          <a:xfrm>
            <a:off x="1363663" y="2464580"/>
            <a:ext cx="10231437" cy="2993245"/>
          </a:xfrm>
          <a:prstGeom prst="rect">
            <a:avLst/>
          </a:prstGeo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6" name="TextBox 5">
            <a:extLst>
              <a:ext uri="{FF2B5EF4-FFF2-40B4-BE49-F238E27FC236}">
                <a16:creationId xmlns:a16="http://schemas.microsoft.com/office/drawing/2014/main" id="{C1E55550-B611-4D62-8713-53041706B888}"/>
              </a:ext>
            </a:extLst>
          </p:cNvPr>
          <p:cNvSpPr txBox="1"/>
          <p:nvPr userDrawn="1"/>
        </p:nvSpPr>
        <p:spPr>
          <a:xfrm>
            <a:off x="1387888" y="2064470"/>
            <a:ext cx="10207211" cy="400110"/>
          </a:xfrm>
          <a:prstGeom prst="rect">
            <a:avLst/>
          </a:prstGeom>
          <a:noFill/>
        </p:spPr>
        <p:txBody>
          <a:bodyPr wrap="square" rtlCol="0">
            <a:spAutoFit/>
          </a:bodyPr>
          <a:lstStyle/>
          <a:p>
            <a:r>
              <a:rPr lang="en-CA" sz="2000" dirty="0"/>
              <a:t>At the end  of this topic you should be able to:</a:t>
            </a:r>
          </a:p>
        </p:txBody>
      </p:sp>
    </p:spTree>
    <p:extLst>
      <p:ext uri="{BB962C8B-B14F-4D97-AF65-F5344CB8AC3E}">
        <p14:creationId xmlns:p14="http://schemas.microsoft.com/office/powerpoint/2010/main" val="1851318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ext only">
    <p:spTree>
      <p:nvGrpSpPr>
        <p:cNvPr id="1" name=""/>
        <p:cNvGrpSpPr/>
        <p:nvPr/>
      </p:nvGrpSpPr>
      <p:grpSpPr>
        <a:xfrm>
          <a:off x="0" y="0"/>
          <a:ext cx="0" cy="0"/>
          <a:chOff x="0" y="0"/>
          <a:chExt cx="0" cy="0"/>
        </a:xfrm>
      </p:grpSpPr>
      <p:sp>
        <p:nvSpPr>
          <p:cNvPr id="2" name="Title 1"/>
          <p:cNvSpPr>
            <a:spLocks noGrp="1"/>
          </p:cNvSpPr>
          <p:nvPr>
            <p:ph type="title"/>
          </p:nvPr>
        </p:nvSpPr>
        <p:spPr>
          <a:xfrm>
            <a:off x="1529204" y="1035354"/>
            <a:ext cx="9840865" cy="490727"/>
          </a:xfrm>
          <a:prstGeom prst="rect">
            <a:avLst/>
          </a:prstGeom>
        </p:spPr>
        <p:txBody>
          <a:bodyPr lIns="0" tIns="0" rIns="0" bIns="0" anchor="b" anchorCtr="0"/>
          <a:lstStyle>
            <a:lvl1pPr algn="l">
              <a:defRPr sz="2800" cap="all">
                <a:solidFill>
                  <a:srgbClr val="E2231A"/>
                </a:solidFill>
              </a:defRPr>
            </a:lvl1pPr>
          </a:lstStyle>
          <a:p>
            <a:r>
              <a:rPr lang="en-US"/>
              <a:t>Click to edit Master title style</a:t>
            </a:r>
            <a:endParaRPr lang="en-US" dirty="0"/>
          </a:p>
        </p:txBody>
      </p:sp>
      <p:sp>
        <p:nvSpPr>
          <p:cNvPr id="10" name="Text Placeholder 9"/>
          <p:cNvSpPr>
            <a:spLocks noGrp="1"/>
          </p:cNvSpPr>
          <p:nvPr>
            <p:ph type="body" sz="quarter" idx="10"/>
          </p:nvPr>
        </p:nvSpPr>
        <p:spPr>
          <a:xfrm>
            <a:off x="1529201" y="1720735"/>
            <a:ext cx="9840867" cy="410191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2400"/>
            </a:lvl1pPr>
            <a:lvl2pPr>
              <a:defRPr sz="2400"/>
            </a:lvl2pPr>
            <a:lvl3pPr>
              <a:defRPr sz="2400"/>
            </a:lvl3pPr>
            <a:lvl4pPr>
              <a:defRPr sz="24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bottom_b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531224"/>
            <a:ext cx="12192000" cy="1326776"/>
          </a:xfrm>
          <a:prstGeom prst="rect">
            <a:avLst/>
          </a:prstGeom>
        </p:spPr>
      </p:pic>
      <p:pic>
        <p:nvPicPr>
          <p:cNvPr id="7" name="Picture 6">
            <a:extLst>
              <a:ext uri="{FF2B5EF4-FFF2-40B4-BE49-F238E27FC236}">
                <a16:creationId xmlns:a16="http://schemas.microsoft.com/office/drawing/2014/main" id="{162C2930-F24D-4E95-BB21-0D461B133F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90282"/>
          </a:xfrm>
          <a:prstGeom prst="rect">
            <a:avLst/>
          </a:prstGeom>
        </p:spPr>
      </p:pic>
    </p:spTree>
    <p:extLst>
      <p:ext uri="{BB962C8B-B14F-4D97-AF65-F5344CB8AC3E}">
        <p14:creationId xmlns:p14="http://schemas.microsoft.com/office/powerpoint/2010/main" val="687038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ext only">
    <p:spTree>
      <p:nvGrpSpPr>
        <p:cNvPr id="1" name=""/>
        <p:cNvGrpSpPr/>
        <p:nvPr/>
      </p:nvGrpSpPr>
      <p:grpSpPr>
        <a:xfrm>
          <a:off x="0" y="0"/>
          <a:ext cx="0" cy="0"/>
          <a:chOff x="0" y="0"/>
          <a:chExt cx="0" cy="0"/>
        </a:xfrm>
      </p:grpSpPr>
      <p:sp>
        <p:nvSpPr>
          <p:cNvPr id="2" name="Title 1"/>
          <p:cNvSpPr>
            <a:spLocks noGrp="1"/>
          </p:cNvSpPr>
          <p:nvPr>
            <p:ph type="title"/>
          </p:nvPr>
        </p:nvSpPr>
        <p:spPr>
          <a:xfrm>
            <a:off x="1529204" y="1035354"/>
            <a:ext cx="9840865" cy="490727"/>
          </a:xfrm>
          <a:prstGeom prst="rect">
            <a:avLst/>
          </a:prstGeom>
        </p:spPr>
        <p:txBody>
          <a:bodyPr lIns="0" tIns="0" rIns="0" bIns="0" anchor="b" anchorCtr="0"/>
          <a:lstStyle>
            <a:lvl1pPr algn="l">
              <a:defRPr sz="2800" cap="all">
                <a:solidFill>
                  <a:srgbClr val="E2231A"/>
                </a:solidFill>
              </a:defRPr>
            </a:lvl1pPr>
          </a:lstStyle>
          <a:p>
            <a:r>
              <a:rPr lang="en-US"/>
              <a:t>Click to edit Master title style</a:t>
            </a:r>
            <a:endParaRPr lang="en-US" dirty="0"/>
          </a:p>
        </p:txBody>
      </p:sp>
      <p:pic>
        <p:nvPicPr>
          <p:cNvPr id="6" name="Picture 5" descr="bottom_b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152" y="5531224"/>
            <a:ext cx="12192000" cy="1326776"/>
          </a:xfrm>
          <a:prstGeom prst="rect">
            <a:avLst/>
          </a:prstGeom>
        </p:spPr>
      </p:pic>
      <p:pic>
        <p:nvPicPr>
          <p:cNvPr id="7" name="Picture 6">
            <a:extLst>
              <a:ext uri="{FF2B5EF4-FFF2-40B4-BE49-F238E27FC236}">
                <a16:creationId xmlns:a16="http://schemas.microsoft.com/office/drawing/2014/main" id="{162C2930-F24D-4E95-BB21-0D461B133F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90282"/>
          </a:xfrm>
          <a:prstGeom prst="rect">
            <a:avLst/>
          </a:prstGeom>
        </p:spPr>
      </p:pic>
    </p:spTree>
    <p:extLst>
      <p:ext uri="{BB962C8B-B14F-4D97-AF65-F5344CB8AC3E}">
        <p14:creationId xmlns:p14="http://schemas.microsoft.com/office/powerpoint/2010/main" val="246930245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ext and picture">
    <p:spTree>
      <p:nvGrpSpPr>
        <p:cNvPr id="1" name=""/>
        <p:cNvGrpSpPr/>
        <p:nvPr/>
      </p:nvGrpSpPr>
      <p:grpSpPr>
        <a:xfrm>
          <a:off x="0" y="0"/>
          <a:ext cx="0" cy="0"/>
          <a:chOff x="0" y="0"/>
          <a:chExt cx="0" cy="0"/>
        </a:xfrm>
      </p:grpSpPr>
      <p:sp>
        <p:nvSpPr>
          <p:cNvPr id="13" name="Title 1"/>
          <p:cNvSpPr>
            <a:spLocks noGrp="1"/>
          </p:cNvSpPr>
          <p:nvPr>
            <p:ph type="title"/>
          </p:nvPr>
        </p:nvSpPr>
        <p:spPr>
          <a:xfrm>
            <a:off x="1529203" y="1035353"/>
            <a:ext cx="10056147" cy="460938"/>
          </a:xfrm>
          <a:prstGeom prst="rect">
            <a:avLst/>
          </a:prstGeom>
        </p:spPr>
        <p:txBody>
          <a:bodyPr lIns="0" tIns="0" rIns="0" bIns="0" anchor="b" anchorCtr="0"/>
          <a:lstStyle>
            <a:lvl1pPr algn="l">
              <a:defRPr sz="2800" cap="all">
                <a:solidFill>
                  <a:srgbClr val="E2231A"/>
                </a:solidFill>
              </a:defRPr>
            </a:lvl1pPr>
          </a:lstStyle>
          <a:p>
            <a:r>
              <a:rPr lang="en-US"/>
              <a:t>Click to edit Master title style</a:t>
            </a:r>
            <a:endParaRPr lang="en-US" dirty="0"/>
          </a:p>
        </p:txBody>
      </p:sp>
      <p:sp>
        <p:nvSpPr>
          <p:cNvPr id="14" name="Text Placeholder 9"/>
          <p:cNvSpPr>
            <a:spLocks noGrp="1"/>
          </p:cNvSpPr>
          <p:nvPr>
            <p:ph type="body" sz="quarter" idx="10"/>
          </p:nvPr>
        </p:nvSpPr>
        <p:spPr>
          <a:xfrm>
            <a:off x="1520161" y="1637608"/>
            <a:ext cx="4826515" cy="4185039"/>
          </a:xfrm>
          <a:prstGeom prst="rect">
            <a:avLst/>
          </a:prstGeom>
        </p:spPr>
        <p:txBody>
          <a:bodyPr vert="horz"/>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bottom_b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531224"/>
            <a:ext cx="12192000" cy="1326776"/>
          </a:xfrm>
          <a:prstGeom prst="rect">
            <a:avLst/>
          </a:prstGeom>
        </p:spPr>
      </p:pic>
      <p:pic>
        <p:nvPicPr>
          <p:cNvPr id="8" name="Picture 7">
            <a:extLst>
              <a:ext uri="{FF2B5EF4-FFF2-40B4-BE49-F238E27FC236}">
                <a16:creationId xmlns:a16="http://schemas.microsoft.com/office/drawing/2014/main" id="{E9972E00-792F-4BC6-8292-8483B7543C4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50"/>
            <a:ext cx="12192000" cy="690282"/>
          </a:xfrm>
          <a:prstGeom prst="rect">
            <a:avLst/>
          </a:prstGeom>
        </p:spPr>
      </p:pic>
      <p:sp>
        <p:nvSpPr>
          <p:cNvPr id="9" name="Text Placeholder 9">
            <a:extLst>
              <a:ext uri="{FF2B5EF4-FFF2-40B4-BE49-F238E27FC236}">
                <a16:creationId xmlns:a16="http://schemas.microsoft.com/office/drawing/2014/main" id="{FD116CF9-6C07-4B41-A65C-AEF1B2F56D8C}"/>
              </a:ext>
            </a:extLst>
          </p:cNvPr>
          <p:cNvSpPr>
            <a:spLocks noGrp="1"/>
          </p:cNvSpPr>
          <p:nvPr>
            <p:ph type="body" sz="quarter" idx="12"/>
          </p:nvPr>
        </p:nvSpPr>
        <p:spPr>
          <a:xfrm>
            <a:off x="6631536" y="1637608"/>
            <a:ext cx="4953813" cy="4185039"/>
          </a:xfrm>
          <a:prstGeom prst="rect">
            <a:avLst/>
          </a:prstGeom>
        </p:spPr>
        <p:txBody>
          <a:bodyPr vert="horz"/>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5430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Text and picture">
    <p:spTree>
      <p:nvGrpSpPr>
        <p:cNvPr id="1" name=""/>
        <p:cNvGrpSpPr/>
        <p:nvPr/>
      </p:nvGrpSpPr>
      <p:grpSpPr>
        <a:xfrm>
          <a:off x="0" y="0"/>
          <a:ext cx="0" cy="0"/>
          <a:chOff x="0" y="0"/>
          <a:chExt cx="0" cy="0"/>
        </a:xfrm>
      </p:grpSpPr>
      <p:sp>
        <p:nvSpPr>
          <p:cNvPr id="13" name="Title 1"/>
          <p:cNvSpPr>
            <a:spLocks noGrp="1"/>
          </p:cNvSpPr>
          <p:nvPr>
            <p:ph type="title"/>
          </p:nvPr>
        </p:nvSpPr>
        <p:spPr>
          <a:xfrm>
            <a:off x="1529203" y="1035353"/>
            <a:ext cx="9910768" cy="596894"/>
          </a:xfrm>
          <a:prstGeom prst="rect">
            <a:avLst/>
          </a:prstGeom>
        </p:spPr>
        <p:txBody>
          <a:bodyPr lIns="0" tIns="0" rIns="0" bIns="0" anchor="b" anchorCtr="0"/>
          <a:lstStyle>
            <a:lvl1pPr algn="l">
              <a:defRPr sz="2800" cap="all">
                <a:solidFill>
                  <a:srgbClr val="E2231A"/>
                </a:solidFill>
              </a:defRPr>
            </a:lvl1pPr>
          </a:lstStyle>
          <a:p>
            <a:r>
              <a:rPr lang="en-US"/>
              <a:t>Click to edit Master title style</a:t>
            </a:r>
            <a:endParaRPr lang="en-US" dirty="0"/>
          </a:p>
        </p:txBody>
      </p:sp>
      <p:sp>
        <p:nvSpPr>
          <p:cNvPr id="14" name="Text Placeholder 9"/>
          <p:cNvSpPr>
            <a:spLocks noGrp="1"/>
          </p:cNvSpPr>
          <p:nvPr>
            <p:ph type="body" sz="quarter" idx="10"/>
          </p:nvPr>
        </p:nvSpPr>
        <p:spPr>
          <a:xfrm>
            <a:off x="1529203" y="1977168"/>
            <a:ext cx="5648416" cy="3845479"/>
          </a:xfrm>
          <a:prstGeom prst="rect">
            <a:avLst/>
          </a:prstGeom>
        </p:spPr>
        <p:txBody>
          <a:bodyPr vert="horz"/>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bottom_b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531224"/>
            <a:ext cx="12192000" cy="1326776"/>
          </a:xfrm>
          <a:prstGeom prst="rect">
            <a:avLst/>
          </a:prstGeom>
        </p:spPr>
      </p:pic>
      <p:pic>
        <p:nvPicPr>
          <p:cNvPr id="8" name="Picture 7">
            <a:extLst>
              <a:ext uri="{FF2B5EF4-FFF2-40B4-BE49-F238E27FC236}">
                <a16:creationId xmlns:a16="http://schemas.microsoft.com/office/drawing/2014/main" id="{E9972E00-792F-4BC6-8292-8483B7543C4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50"/>
            <a:ext cx="12192000" cy="690282"/>
          </a:xfrm>
          <a:prstGeom prst="rect">
            <a:avLst/>
          </a:prstGeom>
        </p:spPr>
      </p:pic>
    </p:spTree>
    <p:extLst>
      <p:ext uri="{BB962C8B-B14F-4D97-AF65-F5344CB8AC3E}">
        <p14:creationId xmlns:p14="http://schemas.microsoft.com/office/powerpoint/2010/main" val="1126094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p:cNvSpPr>
            <a:spLocks noGrp="1"/>
          </p:cNvSpPr>
          <p:nvPr>
            <p:ph type="title"/>
          </p:nvPr>
        </p:nvSpPr>
        <p:spPr>
          <a:xfrm>
            <a:off x="1529203" y="889736"/>
            <a:ext cx="10033801" cy="883809"/>
          </a:xfrm>
          <a:prstGeom prst="rect">
            <a:avLst/>
          </a:prstGeom>
        </p:spPr>
        <p:txBody>
          <a:bodyPr lIns="0" tIns="0" rIns="0" bIns="0" anchor="b" anchorCtr="0"/>
          <a:lstStyle>
            <a:lvl1pPr algn="l">
              <a:defRPr sz="2800" cap="all">
                <a:solidFill>
                  <a:srgbClr val="E2231A"/>
                </a:solidFill>
              </a:defRPr>
            </a:lvl1pPr>
          </a:lstStyle>
          <a:p>
            <a:r>
              <a:rPr lang="en-US"/>
              <a:t>Click to edit Master title style</a:t>
            </a:r>
            <a:endParaRPr lang="en-US" dirty="0"/>
          </a:p>
        </p:txBody>
      </p:sp>
      <p:sp>
        <p:nvSpPr>
          <p:cNvPr id="10" name="Text Placeholder 9"/>
          <p:cNvSpPr>
            <a:spLocks noGrp="1"/>
          </p:cNvSpPr>
          <p:nvPr>
            <p:ph type="body" sz="quarter" idx="10"/>
          </p:nvPr>
        </p:nvSpPr>
        <p:spPr>
          <a:xfrm>
            <a:off x="1529202" y="1972847"/>
            <a:ext cx="10033802" cy="3821124"/>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2400"/>
            </a:lvl1pPr>
            <a:lvl2pPr>
              <a:defRPr sz="24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0"/>
            <a:ext cx="12192000" cy="690282"/>
          </a:xfrm>
          <a:prstGeom prst="rect">
            <a:avLst/>
          </a:prstGeom>
        </p:spPr>
      </p:pic>
      <p:pic>
        <p:nvPicPr>
          <p:cNvPr id="6" name="Picture 5" descr="bottom_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531224"/>
            <a:ext cx="12192000" cy="1326776"/>
          </a:xfrm>
          <a:prstGeom prst="rect">
            <a:avLst/>
          </a:prstGeom>
        </p:spPr>
      </p:pic>
    </p:spTree>
    <p:extLst>
      <p:ext uri="{BB962C8B-B14F-4D97-AF65-F5344CB8AC3E}">
        <p14:creationId xmlns:p14="http://schemas.microsoft.com/office/powerpoint/2010/main" val="2090855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Slide Number Placeholder 2">
            <a:extLst>
              <a:ext uri="{FF2B5EF4-FFF2-40B4-BE49-F238E27FC236}">
                <a16:creationId xmlns:a16="http://schemas.microsoft.com/office/drawing/2014/main" id="{61642C50-D68F-47DF-90D9-7E81C394A255}"/>
              </a:ext>
            </a:extLst>
          </p:cNvPr>
          <p:cNvSpPr>
            <a:spLocks noGrp="1"/>
          </p:cNvSpPr>
          <p:nvPr>
            <p:ph type="sldNum" sz="quarter" idx="4"/>
          </p:nvPr>
        </p:nvSpPr>
        <p:spPr>
          <a:xfrm>
            <a:off x="9281160" y="6310311"/>
            <a:ext cx="89306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D315F-8A0B-49D4-9872-A9C8A00424BA}" type="slidenum">
              <a:rPr lang="en-CA" smtClean="0"/>
              <a:t>‹#›</a:t>
            </a:fld>
            <a:endParaRPr lang="en-CA"/>
          </a:p>
        </p:txBody>
      </p:sp>
    </p:spTree>
    <p:extLst>
      <p:ext uri="{BB962C8B-B14F-4D97-AF65-F5344CB8AC3E}">
        <p14:creationId xmlns:p14="http://schemas.microsoft.com/office/powerpoint/2010/main" val="1956228244"/>
      </p:ext>
    </p:extLst>
  </p:cSld>
  <p:clrMap bg1="lt1" tx1="dk1" bg2="lt2" tx2="dk2" accent1="accent1" accent2="accent2" accent3="accent3" accent4="accent4" accent5="accent5" accent6="accent6" hlink="hlink" folHlink="folHlink"/>
  <p:sldLayoutIdLst>
    <p:sldLayoutId id="2147483695" r:id="rId1"/>
    <p:sldLayoutId id="2147483806" r:id="rId2"/>
    <p:sldLayoutId id="2147483696" r:id="rId3"/>
    <p:sldLayoutId id="2147483804" r:id="rId4"/>
    <p:sldLayoutId id="2147483707" r:id="rId5"/>
    <p:sldLayoutId id="2147483805" r:id="rId6"/>
    <p:sldLayoutId id="2147483710" r:id="rId7"/>
    <p:sldLayoutId id="2147483709" r:id="rId8"/>
    <p:sldLayoutId id="2147483697" r:id="rId9"/>
    <p:sldLayoutId id="2147483807" r:id="rId10"/>
  </p:sldLayoutIdLst>
  <p:txStyles>
    <p:titleStyle>
      <a:lvl1pPr algn="ctr" defTabSz="4572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hyperlink" Target="http://futurism.com/report-computers-will-use-more-electricity-than-we-can-generate-by-2040/" TargetMode="External"/><Relationship Id="rId18" Type="http://schemas.openxmlformats.org/officeDocument/2006/relationships/image" Target="../media/image10.png"/><Relationship Id="rId3" Type="http://schemas.openxmlformats.org/officeDocument/2006/relationships/diagramData" Target="../diagrams/data3.xml"/><Relationship Id="rId21" Type="http://schemas.openxmlformats.org/officeDocument/2006/relationships/hyperlink" Target="http://www.crookedbrains.net/2012/11/creative-calendars-cool-calendar-design.html" TargetMode="External"/><Relationship Id="rId7" Type="http://schemas.microsoft.com/office/2007/relationships/diagramDrawing" Target="../diagrams/drawing3.xml"/><Relationship Id="rId12" Type="http://schemas.openxmlformats.org/officeDocument/2006/relationships/image" Target="../media/image7.jpg"/><Relationship Id="rId17" Type="http://schemas.openxmlformats.org/officeDocument/2006/relationships/hyperlink" Target="https://usnaorbust.wordpress.com/2014/05/12/how-to-prioritize-critical-skill-3-for-future-usna-applicants-3/" TargetMode="External"/><Relationship Id="rId2" Type="http://schemas.openxmlformats.org/officeDocument/2006/relationships/notesSlide" Target="../notesSlides/notesSlide3.xml"/><Relationship Id="rId16" Type="http://schemas.openxmlformats.org/officeDocument/2006/relationships/image" Target="../media/image9.jpg"/><Relationship Id="rId20" Type="http://schemas.openxmlformats.org/officeDocument/2006/relationships/image" Target="../media/image11.jpg"/><Relationship Id="rId1" Type="http://schemas.openxmlformats.org/officeDocument/2006/relationships/slideLayout" Target="../slideLayouts/slideLayout5.xml"/><Relationship Id="rId6" Type="http://schemas.openxmlformats.org/officeDocument/2006/relationships/diagramColors" Target="../diagrams/colors3.xml"/><Relationship Id="rId11" Type="http://schemas.openxmlformats.org/officeDocument/2006/relationships/hyperlink" Target="https://en.wikipedia.org/wiki/File:The_tower_crane_for_the_Infinity_(300_Spear_Street)_tower_II_undergoing_a_crane_jump,_SF.JPG" TargetMode="External"/><Relationship Id="rId5" Type="http://schemas.openxmlformats.org/officeDocument/2006/relationships/diagramQuickStyle" Target="../diagrams/quickStyle3.xml"/><Relationship Id="rId15" Type="http://schemas.openxmlformats.org/officeDocument/2006/relationships/hyperlink" Target="http://www.dudeiwantthat.com/sponsored/mini-materials-112-scale-mini-cinder-block-pallet.asp" TargetMode="External"/><Relationship Id="rId10" Type="http://schemas.openxmlformats.org/officeDocument/2006/relationships/image" Target="../media/image6.JPG"/><Relationship Id="rId19" Type="http://schemas.openxmlformats.org/officeDocument/2006/relationships/hyperlink" Target="https://commons.wikimedia.org/wiki/File:WikiProject_Brazil_tasks_icon.svg" TargetMode="External"/><Relationship Id="rId4" Type="http://schemas.openxmlformats.org/officeDocument/2006/relationships/diagramLayout" Target="../diagrams/layout3.xml"/><Relationship Id="rId9" Type="http://schemas.openxmlformats.org/officeDocument/2006/relationships/hyperlink" Target="http://stackoverflow.com/questions/29555486/detection-of-groups" TargetMode="External"/><Relationship Id="rId14" Type="http://schemas.openxmlformats.org/officeDocument/2006/relationships/image" Target="../media/image8.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3B4C3-B7DC-44B7-980C-E01D19E42810}"/>
              </a:ext>
            </a:extLst>
          </p:cNvPr>
          <p:cNvSpPr>
            <a:spLocks noGrp="1"/>
          </p:cNvSpPr>
          <p:nvPr>
            <p:ph type="ctrTitle"/>
          </p:nvPr>
        </p:nvSpPr>
        <p:spPr>
          <a:xfrm>
            <a:off x="1604020" y="1316256"/>
            <a:ext cx="8424000" cy="2281314"/>
          </a:xfrm>
        </p:spPr>
        <p:txBody>
          <a:bodyPr/>
          <a:lstStyle/>
          <a:p>
            <a:r>
              <a:rPr lang="en-CA" dirty="0"/>
              <a:t>MS Project Overview</a:t>
            </a:r>
            <a:br>
              <a:rPr lang="en-CA" dirty="0"/>
            </a:br>
            <a:r>
              <a:rPr lang="en-CA" dirty="0"/>
              <a:t>Tasks Entry and Relationships</a:t>
            </a:r>
          </a:p>
        </p:txBody>
      </p:sp>
      <p:sp>
        <p:nvSpPr>
          <p:cNvPr id="3" name="Text Placeholder 2">
            <a:extLst>
              <a:ext uri="{FF2B5EF4-FFF2-40B4-BE49-F238E27FC236}">
                <a16:creationId xmlns:a16="http://schemas.microsoft.com/office/drawing/2014/main" id="{C0024164-17E6-4AFB-A555-BCA573539351}"/>
              </a:ext>
            </a:extLst>
          </p:cNvPr>
          <p:cNvSpPr>
            <a:spLocks noGrp="1"/>
          </p:cNvSpPr>
          <p:nvPr>
            <p:ph type="subTitle" idx="1"/>
          </p:nvPr>
        </p:nvSpPr>
        <p:spPr>
          <a:xfrm>
            <a:off x="1604019" y="3879994"/>
            <a:ext cx="8424000" cy="498368"/>
          </a:xfrm>
        </p:spPr>
        <p:txBody>
          <a:bodyPr/>
          <a:lstStyle/>
          <a:p>
            <a:r>
              <a:rPr lang="en-CA" dirty="0"/>
              <a:t>Module 03</a:t>
            </a:r>
          </a:p>
        </p:txBody>
      </p:sp>
      <p:sp>
        <p:nvSpPr>
          <p:cNvPr id="6" name="Text Placeholder 5">
            <a:extLst>
              <a:ext uri="{FF2B5EF4-FFF2-40B4-BE49-F238E27FC236}">
                <a16:creationId xmlns:a16="http://schemas.microsoft.com/office/drawing/2014/main" id="{C2EF99A3-EB1D-4E2D-B506-F360782F9A2D}"/>
              </a:ext>
            </a:extLst>
          </p:cNvPr>
          <p:cNvSpPr>
            <a:spLocks noGrp="1"/>
          </p:cNvSpPr>
          <p:nvPr>
            <p:ph type="body" sz="quarter" idx="10"/>
          </p:nvPr>
        </p:nvSpPr>
        <p:spPr>
          <a:xfrm>
            <a:off x="1604020" y="5613593"/>
            <a:ext cx="7862709" cy="830238"/>
          </a:xfrm>
        </p:spPr>
        <p:txBody>
          <a:bodyPr/>
          <a:lstStyle/>
          <a:p>
            <a:r>
              <a:rPr lang="en-US" dirty="0"/>
              <a:t>Knowledge, which is acquired under compulsion, obtains no hold on the mind.’ -Plato‘</a:t>
            </a:r>
            <a:endParaRPr lang="en-CA" dirty="0"/>
          </a:p>
        </p:txBody>
      </p:sp>
    </p:spTree>
    <p:extLst>
      <p:ext uri="{BB962C8B-B14F-4D97-AF65-F5344CB8AC3E}">
        <p14:creationId xmlns:p14="http://schemas.microsoft.com/office/powerpoint/2010/main" val="1629705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1B55A6-7B3F-454B-A392-A1CF27478F50}"/>
              </a:ext>
            </a:extLst>
          </p:cNvPr>
          <p:cNvPicPr>
            <a:picLocks noChangeAspect="1"/>
          </p:cNvPicPr>
          <p:nvPr/>
        </p:nvPicPr>
        <p:blipFill>
          <a:blip r:embed="rId3"/>
          <a:stretch>
            <a:fillRect/>
          </a:stretch>
        </p:blipFill>
        <p:spPr>
          <a:xfrm>
            <a:off x="568600" y="1825261"/>
            <a:ext cx="5680404" cy="3051108"/>
          </a:xfrm>
          <a:prstGeom prst="rect">
            <a:avLst/>
          </a:prstGeom>
        </p:spPr>
      </p:pic>
      <p:sp>
        <p:nvSpPr>
          <p:cNvPr id="2" name="Title 1">
            <a:extLst>
              <a:ext uri="{FF2B5EF4-FFF2-40B4-BE49-F238E27FC236}">
                <a16:creationId xmlns:a16="http://schemas.microsoft.com/office/drawing/2014/main" id="{B9C99F53-1A67-4B38-BDD6-5D2A91ACB584}"/>
              </a:ext>
            </a:extLst>
          </p:cNvPr>
          <p:cNvSpPr>
            <a:spLocks noGrp="1"/>
          </p:cNvSpPr>
          <p:nvPr>
            <p:ph type="title"/>
          </p:nvPr>
        </p:nvSpPr>
        <p:spPr/>
        <p:txBody>
          <a:bodyPr/>
          <a:lstStyle/>
          <a:p>
            <a:r>
              <a:rPr lang="en-CA" dirty="0"/>
              <a:t>Network Diagram View</a:t>
            </a:r>
          </a:p>
        </p:txBody>
      </p:sp>
      <p:pic>
        <p:nvPicPr>
          <p:cNvPr id="4" name="Picture 3">
            <a:extLst>
              <a:ext uri="{FF2B5EF4-FFF2-40B4-BE49-F238E27FC236}">
                <a16:creationId xmlns:a16="http://schemas.microsoft.com/office/drawing/2014/main" id="{9B92248D-DAF3-45F8-9076-DD611964B1FC}"/>
              </a:ext>
            </a:extLst>
          </p:cNvPr>
          <p:cNvPicPr>
            <a:picLocks noChangeAspect="1"/>
          </p:cNvPicPr>
          <p:nvPr/>
        </p:nvPicPr>
        <p:blipFill>
          <a:blip r:embed="rId4"/>
          <a:stretch>
            <a:fillRect/>
          </a:stretch>
        </p:blipFill>
        <p:spPr>
          <a:xfrm>
            <a:off x="6019196" y="2559121"/>
            <a:ext cx="5680404" cy="3051108"/>
          </a:xfrm>
          <a:prstGeom prst="rect">
            <a:avLst/>
          </a:prstGeom>
        </p:spPr>
      </p:pic>
      <p:sp>
        <p:nvSpPr>
          <p:cNvPr id="5" name="Speech Bubble: Rectangle with Corners Rounded 4">
            <a:extLst>
              <a:ext uri="{FF2B5EF4-FFF2-40B4-BE49-F238E27FC236}">
                <a16:creationId xmlns:a16="http://schemas.microsoft.com/office/drawing/2014/main" id="{A154F806-C8A4-4283-9A50-B035420BCDC5}"/>
              </a:ext>
            </a:extLst>
          </p:cNvPr>
          <p:cNvSpPr/>
          <p:nvPr/>
        </p:nvSpPr>
        <p:spPr>
          <a:xfrm>
            <a:off x="738467" y="5175549"/>
            <a:ext cx="1273466" cy="490727"/>
          </a:xfrm>
          <a:prstGeom prst="wedgeRoundRectCallout">
            <a:avLst>
              <a:gd name="adj1" fmla="val 453"/>
              <a:gd name="adj2" fmla="val -53482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Zoomed in for Detail</a:t>
            </a:r>
          </a:p>
        </p:txBody>
      </p:sp>
      <p:sp>
        <p:nvSpPr>
          <p:cNvPr id="6" name="Speech Bubble: Rectangle with Corners Rounded 5">
            <a:extLst>
              <a:ext uri="{FF2B5EF4-FFF2-40B4-BE49-F238E27FC236}">
                <a16:creationId xmlns:a16="http://schemas.microsoft.com/office/drawing/2014/main" id="{8A105C99-5B5F-44C5-A647-D76DEFB8762F}"/>
              </a:ext>
            </a:extLst>
          </p:cNvPr>
          <p:cNvSpPr/>
          <p:nvPr/>
        </p:nvSpPr>
        <p:spPr>
          <a:xfrm>
            <a:off x="4131673" y="5822646"/>
            <a:ext cx="1273466" cy="490727"/>
          </a:xfrm>
          <a:prstGeom prst="wedgeRoundRectCallout">
            <a:avLst>
              <a:gd name="adj1" fmla="val 214771"/>
              <a:gd name="adj2" fmla="val -38912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Zoomed out for Overview</a:t>
            </a:r>
          </a:p>
        </p:txBody>
      </p:sp>
      <p:sp>
        <p:nvSpPr>
          <p:cNvPr id="8" name="Speech Bubble: Rectangle with Corners Rounded 7">
            <a:extLst>
              <a:ext uri="{FF2B5EF4-FFF2-40B4-BE49-F238E27FC236}">
                <a16:creationId xmlns:a16="http://schemas.microsoft.com/office/drawing/2014/main" id="{F4FA5289-CD19-485B-B90A-C5FF082E8695}"/>
              </a:ext>
            </a:extLst>
          </p:cNvPr>
          <p:cNvSpPr/>
          <p:nvPr/>
        </p:nvSpPr>
        <p:spPr>
          <a:xfrm>
            <a:off x="2960098" y="5175549"/>
            <a:ext cx="1273466" cy="490727"/>
          </a:xfrm>
          <a:prstGeom prst="wedgeRoundRectCallout">
            <a:avLst>
              <a:gd name="adj1" fmla="val 173633"/>
              <a:gd name="adj2" fmla="val -11738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Zoom Control</a:t>
            </a:r>
          </a:p>
        </p:txBody>
      </p:sp>
    </p:spTree>
    <p:extLst>
      <p:ext uri="{BB962C8B-B14F-4D97-AF65-F5344CB8AC3E}">
        <p14:creationId xmlns:p14="http://schemas.microsoft.com/office/powerpoint/2010/main" val="53594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022E98-F773-4D30-93BF-C056CD730928}"/>
              </a:ext>
            </a:extLst>
          </p:cNvPr>
          <p:cNvPicPr>
            <a:picLocks noChangeAspect="1"/>
          </p:cNvPicPr>
          <p:nvPr/>
        </p:nvPicPr>
        <p:blipFill>
          <a:blip r:embed="rId3"/>
          <a:stretch>
            <a:fillRect/>
          </a:stretch>
        </p:blipFill>
        <p:spPr>
          <a:xfrm>
            <a:off x="2040731" y="1526081"/>
            <a:ext cx="8110538" cy="4356402"/>
          </a:xfrm>
          <a:prstGeom prst="rect">
            <a:avLst/>
          </a:prstGeom>
        </p:spPr>
      </p:pic>
      <p:pic>
        <p:nvPicPr>
          <p:cNvPr id="10" name="Picture 9">
            <a:extLst>
              <a:ext uri="{FF2B5EF4-FFF2-40B4-BE49-F238E27FC236}">
                <a16:creationId xmlns:a16="http://schemas.microsoft.com/office/drawing/2014/main" id="{68F0A1B8-8937-4BE1-87A2-4E1CE33EE302}"/>
              </a:ext>
            </a:extLst>
          </p:cNvPr>
          <p:cNvPicPr>
            <a:picLocks noChangeAspect="1"/>
          </p:cNvPicPr>
          <p:nvPr/>
        </p:nvPicPr>
        <p:blipFill>
          <a:blip r:embed="rId4"/>
          <a:stretch>
            <a:fillRect/>
          </a:stretch>
        </p:blipFill>
        <p:spPr>
          <a:xfrm>
            <a:off x="6334020" y="778264"/>
            <a:ext cx="1505160" cy="1495634"/>
          </a:xfrm>
          <a:prstGeom prst="rect">
            <a:avLst/>
          </a:prstGeom>
        </p:spPr>
      </p:pic>
      <p:sp>
        <p:nvSpPr>
          <p:cNvPr id="2" name="Title 1">
            <a:extLst>
              <a:ext uri="{FF2B5EF4-FFF2-40B4-BE49-F238E27FC236}">
                <a16:creationId xmlns:a16="http://schemas.microsoft.com/office/drawing/2014/main" id="{E554860D-53D6-4257-B3FB-B3BC407220B0}"/>
              </a:ext>
            </a:extLst>
          </p:cNvPr>
          <p:cNvSpPr>
            <a:spLocks noGrp="1"/>
          </p:cNvSpPr>
          <p:nvPr>
            <p:ph type="title"/>
          </p:nvPr>
        </p:nvSpPr>
        <p:spPr/>
        <p:txBody>
          <a:bodyPr/>
          <a:lstStyle/>
          <a:p>
            <a:r>
              <a:rPr lang="en-CA" dirty="0"/>
              <a:t>Calendar View</a:t>
            </a:r>
          </a:p>
        </p:txBody>
      </p:sp>
      <p:sp>
        <p:nvSpPr>
          <p:cNvPr id="4" name="Speech Bubble: Rectangle with Corners Rounded 3">
            <a:extLst>
              <a:ext uri="{FF2B5EF4-FFF2-40B4-BE49-F238E27FC236}">
                <a16:creationId xmlns:a16="http://schemas.microsoft.com/office/drawing/2014/main" id="{3A9C24BF-31CE-4B5E-B7A6-75758985E034}"/>
              </a:ext>
            </a:extLst>
          </p:cNvPr>
          <p:cNvSpPr/>
          <p:nvPr/>
        </p:nvSpPr>
        <p:spPr>
          <a:xfrm>
            <a:off x="562696" y="2218137"/>
            <a:ext cx="1273466" cy="490727"/>
          </a:xfrm>
          <a:prstGeom prst="wedgeRoundRectCallout">
            <a:avLst>
              <a:gd name="adj1" fmla="val 102175"/>
              <a:gd name="adj2" fmla="val 6106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Months</a:t>
            </a:r>
          </a:p>
        </p:txBody>
      </p:sp>
      <p:sp>
        <p:nvSpPr>
          <p:cNvPr id="5" name="Speech Bubble: Rectangle with Corners Rounded 4">
            <a:extLst>
              <a:ext uri="{FF2B5EF4-FFF2-40B4-BE49-F238E27FC236}">
                <a16:creationId xmlns:a16="http://schemas.microsoft.com/office/drawing/2014/main" id="{2BBE7BB5-EB72-48FD-9702-31CBC0191B1B}"/>
              </a:ext>
            </a:extLst>
          </p:cNvPr>
          <p:cNvSpPr/>
          <p:nvPr/>
        </p:nvSpPr>
        <p:spPr>
          <a:xfrm>
            <a:off x="562696" y="3832524"/>
            <a:ext cx="1273466" cy="490727"/>
          </a:xfrm>
          <a:prstGeom prst="wedgeRoundRectCallout">
            <a:avLst>
              <a:gd name="adj1" fmla="val 196418"/>
              <a:gd name="adj2" fmla="val -33295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Detail Level</a:t>
            </a:r>
          </a:p>
        </p:txBody>
      </p:sp>
      <p:sp>
        <p:nvSpPr>
          <p:cNvPr id="7" name="Oval 6">
            <a:extLst>
              <a:ext uri="{FF2B5EF4-FFF2-40B4-BE49-F238E27FC236}">
                <a16:creationId xmlns:a16="http://schemas.microsoft.com/office/drawing/2014/main" id="{EA81FB47-FF84-45E8-83CA-CACA4E2F954E}"/>
              </a:ext>
            </a:extLst>
          </p:cNvPr>
          <p:cNvSpPr/>
          <p:nvPr/>
        </p:nvSpPr>
        <p:spPr>
          <a:xfrm>
            <a:off x="6000750" y="2627901"/>
            <a:ext cx="190500" cy="161925"/>
          </a:xfrm>
          <a:prstGeom prst="ellipse">
            <a:avLst/>
          </a:prstGeom>
          <a:gradFill>
            <a:gsLst>
              <a:gs pos="0">
                <a:schemeClr val="accent1">
                  <a:tint val="100000"/>
                  <a:shade val="100000"/>
                  <a:satMod val="130000"/>
                  <a:alpha val="24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 name="Speech Bubble: Rectangle with Corners Rounded 7">
            <a:extLst>
              <a:ext uri="{FF2B5EF4-FFF2-40B4-BE49-F238E27FC236}">
                <a16:creationId xmlns:a16="http://schemas.microsoft.com/office/drawing/2014/main" id="{51077147-C6FE-48A3-8454-8F545C1196EC}"/>
              </a:ext>
            </a:extLst>
          </p:cNvPr>
          <p:cNvSpPr/>
          <p:nvPr/>
        </p:nvSpPr>
        <p:spPr>
          <a:xfrm>
            <a:off x="10355838" y="2433939"/>
            <a:ext cx="1273466" cy="490727"/>
          </a:xfrm>
          <a:prstGeom prst="wedgeRoundRectCallout">
            <a:avLst>
              <a:gd name="adj1" fmla="val -321886"/>
              <a:gd name="adj2" fmla="val -23825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More Detail Available</a:t>
            </a:r>
          </a:p>
        </p:txBody>
      </p:sp>
      <p:cxnSp>
        <p:nvCxnSpPr>
          <p:cNvPr id="12" name="Straight Arrow Connector 11">
            <a:extLst>
              <a:ext uri="{FF2B5EF4-FFF2-40B4-BE49-F238E27FC236}">
                <a16:creationId xmlns:a16="http://schemas.microsoft.com/office/drawing/2014/main" id="{2BF4E51B-4CB2-4890-B2C5-B4C69CD7739E}"/>
              </a:ext>
            </a:extLst>
          </p:cNvPr>
          <p:cNvCxnSpPr>
            <a:cxnSpLocks/>
            <a:stCxn id="7" idx="1"/>
          </p:cNvCxnSpPr>
          <p:nvPr/>
        </p:nvCxnSpPr>
        <p:spPr>
          <a:xfrm flipV="1">
            <a:off x="6028648" y="1280717"/>
            <a:ext cx="305372" cy="13708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5D4ED89-86D4-4045-A463-EF23D52F201B}"/>
              </a:ext>
            </a:extLst>
          </p:cNvPr>
          <p:cNvCxnSpPr>
            <a:cxnSpLocks/>
            <a:stCxn id="7" idx="6"/>
          </p:cNvCxnSpPr>
          <p:nvPr/>
        </p:nvCxnSpPr>
        <p:spPr>
          <a:xfrm flipV="1">
            <a:off x="6191250" y="2273900"/>
            <a:ext cx="1190625" cy="4349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Speech Bubble: Rectangle with Corners Rounded 16">
            <a:extLst>
              <a:ext uri="{FF2B5EF4-FFF2-40B4-BE49-F238E27FC236}">
                <a16:creationId xmlns:a16="http://schemas.microsoft.com/office/drawing/2014/main" id="{9F0E13B0-6617-407D-A91F-754E0BA0B6BC}"/>
              </a:ext>
            </a:extLst>
          </p:cNvPr>
          <p:cNvSpPr/>
          <p:nvPr/>
        </p:nvSpPr>
        <p:spPr>
          <a:xfrm>
            <a:off x="10355838" y="2433939"/>
            <a:ext cx="1273466" cy="490727"/>
          </a:xfrm>
          <a:prstGeom prst="wedgeRoundRectCallout">
            <a:avLst>
              <a:gd name="adj1" fmla="val -376487"/>
              <a:gd name="adj2" fmla="val 1018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More Detail Available</a:t>
            </a:r>
          </a:p>
        </p:txBody>
      </p:sp>
    </p:spTree>
    <p:extLst>
      <p:ext uri="{BB962C8B-B14F-4D97-AF65-F5344CB8AC3E}">
        <p14:creationId xmlns:p14="http://schemas.microsoft.com/office/powerpoint/2010/main" val="181620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53" presetClass="entr" presetSubtype="16"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Effect transition="in" filter="fade">
                                      <p:cBhvr>
                                        <p:cTn id="35" dur="500"/>
                                        <p:tgtEl>
                                          <p:spTgt spid="12"/>
                                        </p:tgtEl>
                                      </p:cBhvr>
                                    </p:animEffect>
                                  </p:childTnLst>
                                </p:cTn>
                              </p:par>
                              <p:par>
                                <p:cTn id="36" presetID="53" presetClass="entr" presetSubtype="16"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77070-0732-41BE-83C0-F96A24AFE663}"/>
              </a:ext>
            </a:extLst>
          </p:cNvPr>
          <p:cNvSpPr>
            <a:spLocks noGrp="1"/>
          </p:cNvSpPr>
          <p:nvPr>
            <p:ph type="title"/>
          </p:nvPr>
        </p:nvSpPr>
        <p:spPr/>
        <p:txBody>
          <a:bodyPr/>
          <a:lstStyle/>
          <a:p>
            <a:r>
              <a:rPr lang="en-CA" dirty="0"/>
              <a:t>MS Project Overview Example</a:t>
            </a:r>
          </a:p>
        </p:txBody>
      </p:sp>
      <p:sp>
        <p:nvSpPr>
          <p:cNvPr id="3" name="Content Placeholder 2">
            <a:extLst>
              <a:ext uri="{FF2B5EF4-FFF2-40B4-BE49-F238E27FC236}">
                <a16:creationId xmlns:a16="http://schemas.microsoft.com/office/drawing/2014/main" id="{D5AD68B8-443B-4402-94F9-637EB638D7FC}"/>
              </a:ext>
            </a:extLst>
          </p:cNvPr>
          <p:cNvSpPr>
            <a:spLocks noGrp="1"/>
          </p:cNvSpPr>
          <p:nvPr>
            <p:ph sz="half" idx="2"/>
          </p:nvPr>
        </p:nvSpPr>
        <p:spPr/>
        <p:txBody>
          <a:bodyPr>
            <a:normAutofit fontScale="92500" lnSpcReduction="10000"/>
          </a:bodyPr>
          <a:lstStyle/>
          <a:p>
            <a:r>
              <a:rPr lang="en-CA" dirty="0"/>
              <a:t>Open a new project</a:t>
            </a:r>
          </a:p>
          <a:p>
            <a:r>
              <a:rPr lang="en-CA" dirty="0"/>
              <a:t>Describe each section of the default screen</a:t>
            </a:r>
          </a:p>
          <a:p>
            <a:pPr lvl="1"/>
            <a:r>
              <a:rPr lang="en-CA" dirty="0"/>
              <a:t>Demonstrate Zoom on Gantt</a:t>
            </a:r>
          </a:p>
          <a:p>
            <a:pPr lvl="1"/>
            <a:r>
              <a:rPr lang="en-CA" dirty="0"/>
              <a:t>Show each toolbar option</a:t>
            </a:r>
          </a:p>
          <a:p>
            <a:pPr lvl="2"/>
            <a:r>
              <a:rPr lang="en-CA" dirty="0"/>
              <a:t>Emphasize each one (</a:t>
            </a:r>
            <a:r>
              <a:rPr lang="en-CA" dirty="0" err="1"/>
              <a:t>ie</a:t>
            </a:r>
            <a:r>
              <a:rPr lang="en-CA" dirty="0"/>
              <a:t>. Task, Project, View)</a:t>
            </a:r>
          </a:p>
          <a:p>
            <a:r>
              <a:rPr lang="en-CA" dirty="0"/>
              <a:t>Show Network diagram</a:t>
            </a:r>
          </a:p>
          <a:p>
            <a:pPr lvl="1"/>
            <a:r>
              <a:rPr lang="en-CA" dirty="0"/>
              <a:t>Demonstrate Zoom</a:t>
            </a:r>
          </a:p>
          <a:p>
            <a:pPr lvl="1"/>
            <a:r>
              <a:rPr lang="en-CA" dirty="0"/>
              <a:t>Demonstrate manual move</a:t>
            </a:r>
          </a:p>
          <a:p>
            <a:r>
              <a:rPr lang="en-CA" dirty="0"/>
              <a:t>Show Calendar</a:t>
            </a:r>
          </a:p>
          <a:p>
            <a:pPr lvl="1"/>
            <a:r>
              <a:rPr lang="en-CA" dirty="0"/>
              <a:t>Month/Week/Year</a:t>
            </a:r>
          </a:p>
          <a:p>
            <a:pPr lvl="1"/>
            <a:r>
              <a:rPr lang="en-CA" dirty="0"/>
              <a:t>Additional Tasks hidden</a:t>
            </a:r>
          </a:p>
          <a:p>
            <a:pPr lvl="2"/>
            <a:endParaRPr lang="en-CA" dirty="0"/>
          </a:p>
        </p:txBody>
      </p:sp>
    </p:spTree>
    <p:extLst>
      <p:ext uri="{BB962C8B-B14F-4D97-AF65-F5344CB8AC3E}">
        <p14:creationId xmlns:p14="http://schemas.microsoft.com/office/powerpoint/2010/main" val="280470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Project Creation</a:t>
            </a:r>
          </a:p>
        </p:txBody>
      </p:sp>
      <p:sp>
        <p:nvSpPr>
          <p:cNvPr id="6" name="Text Placeholder 5">
            <a:extLst>
              <a:ext uri="{FF2B5EF4-FFF2-40B4-BE49-F238E27FC236}">
                <a16:creationId xmlns:a16="http://schemas.microsoft.com/office/drawing/2014/main" id="{F5CE9EA9-FC04-4059-9820-5A425CFB6BBE}"/>
              </a:ext>
            </a:extLst>
          </p:cNvPr>
          <p:cNvSpPr>
            <a:spLocks noGrp="1"/>
          </p:cNvSpPr>
          <p:nvPr>
            <p:ph type="body" sz="quarter" idx="11"/>
          </p:nvPr>
        </p:nvSpPr>
        <p:spPr/>
        <p:txBody>
          <a:bodyPr/>
          <a:lstStyle/>
          <a:p>
            <a:r>
              <a:rPr lang="en-CA" dirty="0"/>
              <a:t>Create a project</a:t>
            </a:r>
          </a:p>
          <a:p>
            <a:r>
              <a:rPr lang="en-CA" dirty="0"/>
              <a:t>Set-up Schedule Type and Date</a:t>
            </a:r>
          </a:p>
          <a:p>
            <a:pPr marL="0" indent="0">
              <a:buNone/>
            </a:pPr>
            <a:endParaRPr lang="en-CA" dirty="0"/>
          </a:p>
        </p:txBody>
      </p:sp>
    </p:spTree>
    <p:extLst>
      <p:ext uri="{BB962C8B-B14F-4D97-AF65-F5344CB8AC3E}">
        <p14:creationId xmlns:p14="http://schemas.microsoft.com/office/powerpoint/2010/main" val="2619923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1DA07-F491-48AD-92F6-E10053089FA5}"/>
              </a:ext>
            </a:extLst>
          </p:cNvPr>
          <p:cNvSpPr>
            <a:spLocks noGrp="1"/>
          </p:cNvSpPr>
          <p:nvPr>
            <p:ph type="title"/>
          </p:nvPr>
        </p:nvSpPr>
        <p:spPr/>
        <p:txBody>
          <a:bodyPr/>
          <a:lstStyle/>
          <a:p>
            <a:r>
              <a:rPr lang="en-CA" dirty="0"/>
              <a:t>Open MS Project</a:t>
            </a:r>
          </a:p>
        </p:txBody>
      </p:sp>
      <p:pic>
        <p:nvPicPr>
          <p:cNvPr id="3" name="Picture 2">
            <a:extLst>
              <a:ext uri="{FF2B5EF4-FFF2-40B4-BE49-F238E27FC236}">
                <a16:creationId xmlns:a16="http://schemas.microsoft.com/office/drawing/2014/main" id="{3D983DE4-67C1-4323-B2DF-4C70011495C4}"/>
              </a:ext>
            </a:extLst>
          </p:cNvPr>
          <p:cNvPicPr>
            <a:picLocks noChangeAspect="1"/>
          </p:cNvPicPr>
          <p:nvPr/>
        </p:nvPicPr>
        <p:blipFill>
          <a:blip r:embed="rId2"/>
          <a:stretch>
            <a:fillRect/>
          </a:stretch>
        </p:blipFill>
        <p:spPr>
          <a:xfrm>
            <a:off x="2045111" y="1677744"/>
            <a:ext cx="7803740" cy="4191613"/>
          </a:xfrm>
          <a:prstGeom prst="rect">
            <a:avLst/>
          </a:prstGeom>
        </p:spPr>
      </p:pic>
      <p:sp>
        <p:nvSpPr>
          <p:cNvPr id="7" name="Speech Bubble: Rectangle with Corners Rounded 6">
            <a:extLst>
              <a:ext uri="{FF2B5EF4-FFF2-40B4-BE49-F238E27FC236}">
                <a16:creationId xmlns:a16="http://schemas.microsoft.com/office/drawing/2014/main" id="{705005DE-2759-456C-B132-722A18CB8493}"/>
              </a:ext>
            </a:extLst>
          </p:cNvPr>
          <p:cNvSpPr/>
          <p:nvPr/>
        </p:nvSpPr>
        <p:spPr>
          <a:xfrm>
            <a:off x="540503" y="2561762"/>
            <a:ext cx="1273466" cy="490727"/>
          </a:xfrm>
          <a:prstGeom prst="wedgeRoundRectCallout">
            <a:avLst>
              <a:gd name="adj1" fmla="val 171279"/>
              <a:gd name="adj2" fmla="val -2893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Blank Project</a:t>
            </a:r>
          </a:p>
        </p:txBody>
      </p:sp>
    </p:spTree>
    <p:extLst>
      <p:ext uri="{BB962C8B-B14F-4D97-AF65-F5344CB8AC3E}">
        <p14:creationId xmlns:p14="http://schemas.microsoft.com/office/powerpoint/2010/main" val="1656431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84D2A-1BD7-48D3-BBD6-0D822768A8C1}"/>
              </a:ext>
            </a:extLst>
          </p:cNvPr>
          <p:cNvSpPr>
            <a:spLocks noGrp="1"/>
          </p:cNvSpPr>
          <p:nvPr>
            <p:ph type="title"/>
          </p:nvPr>
        </p:nvSpPr>
        <p:spPr/>
        <p:txBody>
          <a:bodyPr/>
          <a:lstStyle/>
          <a:p>
            <a:r>
              <a:rPr lang="en-CA" dirty="0"/>
              <a:t>Project Attributes</a:t>
            </a:r>
          </a:p>
        </p:txBody>
      </p:sp>
      <p:pic>
        <p:nvPicPr>
          <p:cNvPr id="4" name="Picture 3">
            <a:extLst>
              <a:ext uri="{FF2B5EF4-FFF2-40B4-BE49-F238E27FC236}">
                <a16:creationId xmlns:a16="http://schemas.microsoft.com/office/drawing/2014/main" id="{C5672672-81D0-4459-9A28-B46E7B243F19}"/>
              </a:ext>
            </a:extLst>
          </p:cNvPr>
          <p:cNvPicPr>
            <a:picLocks noChangeAspect="1"/>
          </p:cNvPicPr>
          <p:nvPr/>
        </p:nvPicPr>
        <p:blipFill>
          <a:blip r:embed="rId3"/>
          <a:stretch>
            <a:fillRect/>
          </a:stretch>
        </p:blipFill>
        <p:spPr>
          <a:xfrm>
            <a:off x="2057400" y="1695450"/>
            <a:ext cx="7486650" cy="4021295"/>
          </a:xfrm>
          <a:prstGeom prst="rect">
            <a:avLst/>
          </a:prstGeom>
        </p:spPr>
      </p:pic>
      <p:pic>
        <p:nvPicPr>
          <p:cNvPr id="5" name="Picture 4">
            <a:extLst>
              <a:ext uri="{FF2B5EF4-FFF2-40B4-BE49-F238E27FC236}">
                <a16:creationId xmlns:a16="http://schemas.microsoft.com/office/drawing/2014/main" id="{04746EC3-AFEB-4EED-9FA5-426ABC1D4809}"/>
              </a:ext>
            </a:extLst>
          </p:cNvPr>
          <p:cNvPicPr>
            <a:picLocks noChangeAspect="1"/>
          </p:cNvPicPr>
          <p:nvPr/>
        </p:nvPicPr>
        <p:blipFill>
          <a:blip r:embed="rId4"/>
          <a:stretch>
            <a:fillRect/>
          </a:stretch>
        </p:blipFill>
        <p:spPr>
          <a:xfrm>
            <a:off x="1795021" y="2897408"/>
            <a:ext cx="5241326" cy="3580707"/>
          </a:xfrm>
          <a:prstGeom prst="rect">
            <a:avLst/>
          </a:prstGeom>
        </p:spPr>
      </p:pic>
      <p:sp>
        <p:nvSpPr>
          <p:cNvPr id="6" name="Speech Bubble: Rectangle with Corners Rounded 5">
            <a:extLst>
              <a:ext uri="{FF2B5EF4-FFF2-40B4-BE49-F238E27FC236}">
                <a16:creationId xmlns:a16="http://schemas.microsoft.com/office/drawing/2014/main" id="{D45065B8-0774-4F46-B6A7-D3171E043777}"/>
              </a:ext>
            </a:extLst>
          </p:cNvPr>
          <p:cNvSpPr/>
          <p:nvPr/>
        </p:nvSpPr>
        <p:spPr>
          <a:xfrm>
            <a:off x="454076" y="1864131"/>
            <a:ext cx="1273466" cy="490727"/>
          </a:xfrm>
          <a:prstGeom prst="wedgeRoundRectCallout">
            <a:avLst>
              <a:gd name="adj1" fmla="val 169113"/>
              <a:gd name="adj2" fmla="val -3946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Select Project Tab</a:t>
            </a:r>
          </a:p>
        </p:txBody>
      </p:sp>
      <p:sp>
        <p:nvSpPr>
          <p:cNvPr id="7" name="Speech Bubble: Rectangle with Corners Rounded 6">
            <a:extLst>
              <a:ext uri="{FF2B5EF4-FFF2-40B4-BE49-F238E27FC236}">
                <a16:creationId xmlns:a16="http://schemas.microsoft.com/office/drawing/2014/main" id="{F991CBB8-9D26-42D7-BA0E-56032218EF7F}"/>
              </a:ext>
            </a:extLst>
          </p:cNvPr>
          <p:cNvSpPr/>
          <p:nvPr/>
        </p:nvSpPr>
        <p:spPr>
          <a:xfrm>
            <a:off x="454076" y="2692909"/>
            <a:ext cx="1273466" cy="490727"/>
          </a:xfrm>
          <a:prstGeom prst="wedgeRoundRectCallout">
            <a:avLst>
              <a:gd name="adj1" fmla="val 156162"/>
              <a:gd name="adj2" fmla="val -15839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Project Information</a:t>
            </a:r>
          </a:p>
        </p:txBody>
      </p:sp>
      <p:sp>
        <p:nvSpPr>
          <p:cNvPr id="8" name="Speech Bubble: Rectangle with Corners Rounded 7">
            <a:extLst>
              <a:ext uri="{FF2B5EF4-FFF2-40B4-BE49-F238E27FC236}">
                <a16:creationId xmlns:a16="http://schemas.microsoft.com/office/drawing/2014/main" id="{E258DD87-AC6D-4743-A0CE-853285397751}"/>
              </a:ext>
            </a:extLst>
          </p:cNvPr>
          <p:cNvSpPr/>
          <p:nvPr/>
        </p:nvSpPr>
        <p:spPr>
          <a:xfrm>
            <a:off x="454076" y="4350465"/>
            <a:ext cx="1273466" cy="492454"/>
          </a:xfrm>
          <a:prstGeom prst="wedgeRoundRectCallout">
            <a:avLst>
              <a:gd name="adj1" fmla="val 119127"/>
              <a:gd name="adj2" fmla="val -15232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Schedule from Start</a:t>
            </a:r>
          </a:p>
        </p:txBody>
      </p:sp>
      <p:sp>
        <p:nvSpPr>
          <p:cNvPr id="9" name="Speech Bubble: Rectangle with Corners Rounded 8">
            <a:extLst>
              <a:ext uri="{FF2B5EF4-FFF2-40B4-BE49-F238E27FC236}">
                <a16:creationId xmlns:a16="http://schemas.microsoft.com/office/drawing/2014/main" id="{2E79093E-9A46-40D5-84CF-BBC4A2D2C52A}"/>
              </a:ext>
            </a:extLst>
          </p:cNvPr>
          <p:cNvSpPr/>
          <p:nvPr/>
        </p:nvSpPr>
        <p:spPr>
          <a:xfrm>
            <a:off x="390366" y="3521687"/>
            <a:ext cx="1273466" cy="490727"/>
          </a:xfrm>
          <a:prstGeom prst="wedgeRoundRectCallout">
            <a:avLst>
              <a:gd name="adj1" fmla="val 123661"/>
              <a:gd name="adj2" fmla="val -8582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Start Date</a:t>
            </a:r>
          </a:p>
        </p:txBody>
      </p:sp>
      <p:cxnSp>
        <p:nvCxnSpPr>
          <p:cNvPr id="12" name="Straight Arrow Connector 11">
            <a:extLst>
              <a:ext uri="{FF2B5EF4-FFF2-40B4-BE49-F238E27FC236}">
                <a16:creationId xmlns:a16="http://schemas.microsoft.com/office/drawing/2014/main" id="{61023B49-53F4-4540-B0E5-714477EDDD20}"/>
              </a:ext>
            </a:extLst>
          </p:cNvPr>
          <p:cNvCxnSpPr>
            <a:cxnSpLocks/>
          </p:cNvCxnSpPr>
          <p:nvPr/>
        </p:nvCxnSpPr>
        <p:spPr>
          <a:xfrm>
            <a:off x="3157086" y="2354858"/>
            <a:ext cx="3879261" cy="5834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117CD00-A81B-4DF8-91EA-22DB822CADA0}"/>
              </a:ext>
            </a:extLst>
          </p:cNvPr>
          <p:cNvCxnSpPr>
            <a:cxnSpLocks/>
          </p:cNvCxnSpPr>
          <p:nvPr/>
        </p:nvCxnSpPr>
        <p:spPr>
          <a:xfrm flipH="1">
            <a:off x="1795021" y="2354858"/>
            <a:ext cx="1362065" cy="5834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6" name="Picture 25">
            <a:extLst>
              <a:ext uri="{FF2B5EF4-FFF2-40B4-BE49-F238E27FC236}">
                <a16:creationId xmlns:a16="http://schemas.microsoft.com/office/drawing/2014/main" id="{300FCCDC-E764-4055-8B75-0D17B0555118}"/>
              </a:ext>
            </a:extLst>
          </p:cNvPr>
          <p:cNvPicPr>
            <a:picLocks noChangeAspect="1"/>
          </p:cNvPicPr>
          <p:nvPr/>
        </p:nvPicPr>
        <p:blipFill>
          <a:blip r:embed="rId5"/>
          <a:stretch>
            <a:fillRect/>
          </a:stretch>
        </p:blipFill>
        <p:spPr>
          <a:xfrm>
            <a:off x="7103826" y="2629986"/>
            <a:ext cx="4634098" cy="3122482"/>
          </a:xfrm>
          <a:prstGeom prst="rect">
            <a:avLst/>
          </a:prstGeom>
        </p:spPr>
      </p:pic>
      <p:sp>
        <p:nvSpPr>
          <p:cNvPr id="27" name="Speech Bubble: Rectangle with Corners Rounded 26">
            <a:extLst>
              <a:ext uri="{FF2B5EF4-FFF2-40B4-BE49-F238E27FC236}">
                <a16:creationId xmlns:a16="http://schemas.microsoft.com/office/drawing/2014/main" id="{16A8DF46-29E6-4D35-962D-E8E1167F9194}"/>
              </a:ext>
            </a:extLst>
          </p:cNvPr>
          <p:cNvSpPr/>
          <p:nvPr/>
        </p:nvSpPr>
        <p:spPr>
          <a:xfrm>
            <a:off x="10096603" y="4350465"/>
            <a:ext cx="1273466" cy="492454"/>
          </a:xfrm>
          <a:prstGeom prst="wedgeRoundRectCallout">
            <a:avLst>
              <a:gd name="adj1" fmla="val -103843"/>
              <a:gd name="adj2" fmla="val -234414"/>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Schedule from Finish</a:t>
            </a:r>
          </a:p>
        </p:txBody>
      </p:sp>
      <p:sp>
        <p:nvSpPr>
          <p:cNvPr id="28" name="Speech Bubble: Rectangle with Corners Rounded 27">
            <a:extLst>
              <a:ext uri="{FF2B5EF4-FFF2-40B4-BE49-F238E27FC236}">
                <a16:creationId xmlns:a16="http://schemas.microsoft.com/office/drawing/2014/main" id="{8D5EE175-A700-4E96-9F0F-DDAA0B09D0D2}"/>
              </a:ext>
            </a:extLst>
          </p:cNvPr>
          <p:cNvSpPr/>
          <p:nvPr/>
        </p:nvSpPr>
        <p:spPr>
          <a:xfrm>
            <a:off x="10007003" y="1888385"/>
            <a:ext cx="1273466" cy="490727"/>
          </a:xfrm>
          <a:prstGeom prst="wedgeRoundRectCallout">
            <a:avLst>
              <a:gd name="adj1" fmla="val -95530"/>
              <a:gd name="adj2" fmla="val 21820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Finish Date</a:t>
            </a:r>
          </a:p>
        </p:txBody>
      </p:sp>
      <p:sp>
        <p:nvSpPr>
          <p:cNvPr id="29" name="Speech Bubble: Rectangle with Corners Rounded 28">
            <a:extLst>
              <a:ext uri="{FF2B5EF4-FFF2-40B4-BE49-F238E27FC236}">
                <a16:creationId xmlns:a16="http://schemas.microsoft.com/office/drawing/2014/main" id="{EAD15AAE-937C-4078-AF60-395DDEF6385D}"/>
              </a:ext>
            </a:extLst>
          </p:cNvPr>
          <p:cNvSpPr/>
          <p:nvPr/>
        </p:nvSpPr>
        <p:spPr>
          <a:xfrm>
            <a:off x="4069584" y="5114682"/>
            <a:ext cx="1273466" cy="492454"/>
          </a:xfrm>
          <a:prstGeom prst="wedgeRoundRectCallout">
            <a:avLst>
              <a:gd name="adj1" fmla="val -110645"/>
              <a:gd name="adj2" fmla="val -24223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Default Constraint</a:t>
            </a:r>
          </a:p>
        </p:txBody>
      </p:sp>
      <p:sp>
        <p:nvSpPr>
          <p:cNvPr id="30" name="Speech Bubble: Rectangle with Corners Rounded 29">
            <a:extLst>
              <a:ext uri="{FF2B5EF4-FFF2-40B4-BE49-F238E27FC236}">
                <a16:creationId xmlns:a16="http://schemas.microsoft.com/office/drawing/2014/main" id="{3D452488-599E-4AAC-B3A9-8AC4DC2F0A07}"/>
              </a:ext>
            </a:extLst>
          </p:cNvPr>
          <p:cNvSpPr/>
          <p:nvPr/>
        </p:nvSpPr>
        <p:spPr>
          <a:xfrm>
            <a:off x="7914483" y="4350465"/>
            <a:ext cx="1273466" cy="492454"/>
          </a:xfrm>
          <a:prstGeom prst="wedgeRoundRectCallout">
            <a:avLst>
              <a:gd name="adj1" fmla="val -12387"/>
              <a:gd name="adj2" fmla="val -17773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Default Constraint</a:t>
            </a:r>
          </a:p>
        </p:txBody>
      </p:sp>
    </p:spTree>
    <p:extLst>
      <p:ext uri="{BB962C8B-B14F-4D97-AF65-F5344CB8AC3E}">
        <p14:creationId xmlns:p14="http://schemas.microsoft.com/office/powerpoint/2010/main" val="372600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27" grpId="0" animBg="1"/>
      <p:bldP spid="28" grpId="0" animBg="1"/>
      <p:bldP spid="29" grpId="0" animBg="1"/>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84D2A-1BD7-48D3-BBD6-0D822768A8C1}"/>
              </a:ext>
            </a:extLst>
          </p:cNvPr>
          <p:cNvSpPr>
            <a:spLocks noGrp="1"/>
          </p:cNvSpPr>
          <p:nvPr>
            <p:ph type="title"/>
          </p:nvPr>
        </p:nvSpPr>
        <p:spPr/>
        <p:txBody>
          <a:bodyPr/>
          <a:lstStyle/>
          <a:p>
            <a:r>
              <a:rPr lang="en-CA" dirty="0"/>
              <a:t>Project Attributes</a:t>
            </a:r>
          </a:p>
        </p:txBody>
      </p:sp>
      <p:pic>
        <p:nvPicPr>
          <p:cNvPr id="4" name="Picture 3">
            <a:extLst>
              <a:ext uri="{FF2B5EF4-FFF2-40B4-BE49-F238E27FC236}">
                <a16:creationId xmlns:a16="http://schemas.microsoft.com/office/drawing/2014/main" id="{C5672672-81D0-4459-9A28-B46E7B243F19}"/>
              </a:ext>
            </a:extLst>
          </p:cNvPr>
          <p:cNvPicPr>
            <a:picLocks noChangeAspect="1"/>
          </p:cNvPicPr>
          <p:nvPr/>
        </p:nvPicPr>
        <p:blipFill>
          <a:blip r:embed="rId3"/>
          <a:stretch>
            <a:fillRect/>
          </a:stretch>
        </p:blipFill>
        <p:spPr>
          <a:xfrm>
            <a:off x="2057400" y="1695450"/>
            <a:ext cx="7486650" cy="4021295"/>
          </a:xfrm>
          <a:prstGeom prst="rect">
            <a:avLst/>
          </a:prstGeom>
        </p:spPr>
      </p:pic>
      <p:pic>
        <p:nvPicPr>
          <p:cNvPr id="5" name="Picture 4">
            <a:extLst>
              <a:ext uri="{FF2B5EF4-FFF2-40B4-BE49-F238E27FC236}">
                <a16:creationId xmlns:a16="http://schemas.microsoft.com/office/drawing/2014/main" id="{04746EC3-AFEB-4EED-9FA5-426ABC1D4809}"/>
              </a:ext>
            </a:extLst>
          </p:cNvPr>
          <p:cNvPicPr>
            <a:picLocks noChangeAspect="1"/>
          </p:cNvPicPr>
          <p:nvPr/>
        </p:nvPicPr>
        <p:blipFill>
          <a:blip r:embed="rId4"/>
          <a:stretch>
            <a:fillRect/>
          </a:stretch>
        </p:blipFill>
        <p:spPr>
          <a:xfrm>
            <a:off x="1795021" y="2897408"/>
            <a:ext cx="5241326" cy="3580707"/>
          </a:xfrm>
          <a:prstGeom prst="rect">
            <a:avLst/>
          </a:prstGeom>
        </p:spPr>
      </p:pic>
      <p:cxnSp>
        <p:nvCxnSpPr>
          <p:cNvPr id="12" name="Straight Arrow Connector 11">
            <a:extLst>
              <a:ext uri="{FF2B5EF4-FFF2-40B4-BE49-F238E27FC236}">
                <a16:creationId xmlns:a16="http://schemas.microsoft.com/office/drawing/2014/main" id="{61023B49-53F4-4540-B0E5-714477EDDD20}"/>
              </a:ext>
            </a:extLst>
          </p:cNvPr>
          <p:cNvCxnSpPr>
            <a:cxnSpLocks/>
          </p:cNvCxnSpPr>
          <p:nvPr/>
        </p:nvCxnSpPr>
        <p:spPr>
          <a:xfrm>
            <a:off x="3157086" y="2354858"/>
            <a:ext cx="3879261" cy="5834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117CD00-A81B-4DF8-91EA-22DB822CADA0}"/>
              </a:ext>
            </a:extLst>
          </p:cNvPr>
          <p:cNvCxnSpPr>
            <a:cxnSpLocks/>
          </p:cNvCxnSpPr>
          <p:nvPr/>
        </p:nvCxnSpPr>
        <p:spPr>
          <a:xfrm flipH="1">
            <a:off x="1795021" y="2354858"/>
            <a:ext cx="1362065" cy="5834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Speech Bubble: Rectangle with Corners Rounded 28">
            <a:extLst>
              <a:ext uri="{FF2B5EF4-FFF2-40B4-BE49-F238E27FC236}">
                <a16:creationId xmlns:a16="http://schemas.microsoft.com/office/drawing/2014/main" id="{EAD15AAE-937C-4078-AF60-395DDEF6385D}"/>
              </a:ext>
            </a:extLst>
          </p:cNvPr>
          <p:cNvSpPr/>
          <p:nvPr/>
        </p:nvSpPr>
        <p:spPr>
          <a:xfrm>
            <a:off x="388617" y="5589753"/>
            <a:ext cx="1273466" cy="492454"/>
          </a:xfrm>
          <a:prstGeom prst="wedgeRoundRectCallout">
            <a:avLst>
              <a:gd name="adj1" fmla="val 135756"/>
              <a:gd name="adj2" fmla="val 7049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Project Statistics</a:t>
            </a:r>
          </a:p>
        </p:txBody>
      </p:sp>
      <p:sp>
        <p:nvSpPr>
          <p:cNvPr id="16" name="Speech Bubble: Rectangle with Corners Rounded 15">
            <a:extLst>
              <a:ext uri="{FF2B5EF4-FFF2-40B4-BE49-F238E27FC236}">
                <a16:creationId xmlns:a16="http://schemas.microsoft.com/office/drawing/2014/main" id="{6348CE1C-E2E9-4991-B0EF-2EB31AA8D3B9}"/>
              </a:ext>
            </a:extLst>
          </p:cNvPr>
          <p:cNvSpPr/>
          <p:nvPr/>
        </p:nvSpPr>
        <p:spPr>
          <a:xfrm>
            <a:off x="390366" y="3965209"/>
            <a:ext cx="1273466" cy="492454"/>
          </a:xfrm>
          <a:prstGeom prst="wedgeRoundRectCallout">
            <a:avLst>
              <a:gd name="adj1" fmla="val 326225"/>
              <a:gd name="adj2" fmla="val -126914"/>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Status Date</a:t>
            </a:r>
          </a:p>
        </p:txBody>
      </p:sp>
      <p:sp>
        <p:nvSpPr>
          <p:cNvPr id="17" name="Speech Bubble: Rectangle with Corners Rounded 16">
            <a:extLst>
              <a:ext uri="{FF2B5EF4-FFF2-40B4-BE49-F238E27FC236}">
                <a16:creationId xmlns:a16="http://schemas.microsoft.com/office/drawing/2014/main" id="{D2ED6D93-BE7E-4207-9C09-8714272C5373}"/>
              </a:ext>
            </a:extLst>
          </p:cNvPr>
          <p:cNvSpPr/>
          <p:nvPr/>
        </p:nvSpPr>
        <p:spPr>
          <a:xfrm>
            <a:off x="390366" y="3153352"/>
            <a:ext cx="1273466" cy="492454"/>
          </a:xfrm>
          <a:prstGeom prst="wedgeRoundRectCallout">
            <a:avLst>
              <a:gd name="adj1" fmla="val 326226"/>
              <a:gd name="adj2" fmla="val -1354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Current Date</a:t>
            </a:r>
          </a:p>
        </p:txBody>
      </p:sp>
      <p:pic>
        <p:nvPicPr>
          <p:cNvPr id="3" name="Picture 2">
            <a:extLst>
              <a:ext uri="{FF2B5EF4-FFF2-40B4-BE49-F238E27FC236}">
                <a16:creationId xmlns:a16="http://schemas.microsoft.com/office/drawing/2014/main" id="{E3C2F455-3D92-4EBD-9B06-39D90195AFE6}"/>
              </a:ext>
            </a:extLst>
          </p:cNvPr>
          <p:cNvPicPr>
            <a:picLocks noChangeAspect="1"/>
          </p:cNvPicPr>
          <p:nvPr/>
        </p:nvPicPr>
        <p:blipFill>
          <a:blip r:embed="rId5"/>
          <a:stretch>
            <a:fillRect/>
          </a:stretch>
        </p:blipFill>
        <p:spPr>
          <a:xfrm>
            <a:off x="7567741" y="2291378"/>
            <a:ext cx="4477375" cy="2543530"/>
          </a:xfrm>
          <a:prstGeom prst="rect">
            <a:avLst/>
          </a:prstGeom>
        </p:spPr>
      </p:pic>
      <p:cxnSp>
        <p:nvCxnSpPr>
          <p:cNvPr id="19" name="Straight Arrow Connector 18">
            <a:extLst>
              <a:ext uri="{FF2B5EF4-FFF2-40B4-BE49-F238E27FC236}">
                <a16:creationId xmlns:a16="http://schemas.microsoft.com/office/drawing/2014/main" id="{7A730B8C-AF83-45A5-A07C-4F7530B332AD}"/>
              </a:ext>
            </a:extLst>
          </p:cNvPr>
          <p:cNvCxnSpPr>
            <a:cxnSpLocks/>
          </p:cNvCxnSpPr>
          <p:nvPr/>
        </p:nvCxnSpPr>
        <p:spPr>
          <a:xfrm flipV="1">
            <a:off x="3059230" y="2291378"/>
            <a:ext cx="4508511" cy="38965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972554F-AE91-4031-A9C4-58C022C515EA}"/>
              </a:ext>
            </a:extLst>
          </p:cNvPr>
          <p:cNvCxnSpPr>
            <a:cxnSpLocks/>
          </p:cNvCxnSpPr>
          <p:nvPr/>
        </p:nvCxnSpPr>
        <p:spPr>
          <a:xfrm flipV="1">
            <a:off x="3059229" y="4777896"/>
            <a:ext cx="4508512" cy="14019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Speech Bubble: Rectangle with Corners Rounded 30">
            <a:extLst>
              <a:ext uri="{FF2B5EF4-FFF2-40B4-BE49-F238E27FC236}">
                <a16:creationId xmlns:a16="http://schemas.microsoft.com/office/drawing/2014/main" id="{20294F1F-113D-4ABF-B887-61ABCF52A3CA}"/>
              </a:ext>
            </a:extLst>
          </p:cNvPr>
          <p:cNvSpPr/>
          <p:nvPr/>
        </p:nvSpPr>
        <p:spPr>
          <a:xfrm>
            <a:off x="388617" y="4777896"/>
            <a:ext cx="1273466" cy="492454"/>
          </a:xfrm>
          <a:prstGeom prst="wedgeRoundRectCallout">
            <a:avLst>
              <a:gd name="adj1" fmla="val 323958"/>
              <a:gd name="adj2" fmla="val -23832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Project Calendar</a:t>
            </a:r>
          </a:p>
        </p:txBody>
      </p:sp>
    </p:spTree>
    <p:extLst>
      <p:ext uri="{BB962C8B-B14F-4D97-AF65-F5344CB8AC3E}">
        <p14:creationId xmlns:p14="http://schemas.microsoft.com/office/powerpoint/2010/main" val="273880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6" grpId="0" animBg="1"/>
      <p:bldP spid="17" grpId="0"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1DA07-F491-48AD-92F6-E10053089FA5}"/>
              </a:ext>
            </a:extLst>
          </p:cNvPr>
          <p:cNvSpPr>
            <a:spLocks noGrp="1"/>
          </p:cNvSpPr>
          <p:nvPr>
            <p:ph type="title"/>
          </p:nvPr>
        </p:nvSpPr>
        <p:spPr/>
        <p:txBody>
          <a:bodyPr/>
          <a:lstStyle/>
          <a:p>
            <a:r>
              <a:rPr lang="en-CA" dirty="0"/>
              <a:t>Save/Save as</a:t>
            </a:r>
          </a:p>
        </p:txBody>
      </p:sp>
      <p:pic>
        <p:nvPicPr>
          <p:cNvPr id="4" name="Picture 3">
            <a:extLst>
              <a:ext uri="{FF2B5EF4-FFF2-40B4-BE49-F238E27FC236}">
                <a16:creationId xmlns:a16="http://schemas.microsoft.com/office/drawing/2014/main" id="{0D85E4E6-2506-4E44-9D60-58720461D428}"/>
              </a:ext>
            </a:extLst>
          </p:cNvPr>
          <p:cNvPicPr>
            <a:picLocks noChangeAspect="1"/>
          </p:cNvPicPr>
          <p:nvPr/>
        </p:nvPicPr>
        <p:blipFill>
          <a:blip r:embed="rId3"/>
          <a:stretch>
            <a:fillRect/>
          </a:stretch>
        </p:blipFill>
        <p:spPr>
          <a:xfrm>
            <a:off x="627887" y="1783037"/>
            <a:ext cx="5468113" cy="2772162"/>
          </a:xfrm>
          <a:prstGeom prst="rect">
            <a:avLst/>
          </a:prstGeom>
        </p:spPr>
      </p:pic>
      <p:pic>
        <p:nvPicPr>
          <p:cNvPr id="3" name="Picture 2">
            <a:extLst>
              <a:ext uri="{FF2B5EF4-FFF2-40B4-BE49-F238E27FC236}">
                <a16:creationId xmlns:a16="http://schemas.microsoft.com/office/drawing/2014/main" id="{3D983DE4-67C1-4323-B2DF-4C70011495C4}"/>
              </a:ext>
            </a:extLst>
          </p:cNvPr>
          <p:cNvPicPr>
            <a:picLocks noChangeAspect="1"/>
          </p:cNvPicPr>
          <p:nvPr/>
        </p:nvPicPr>
        <p:blipFill>
          <a:blip r:embed="rId4"/>
          <a:stretch>
            <a:fillRect/>
          </a:stretch>
        </p:blipFill>
        <p:spPr>
          <a:xfrm>
            <a:off x="3883536" y="1631033"/>
            <a:ext cx="7803740" cy="4191613"/>
          </a:xfrm>
          <a:prstGeom prst="rect">
            <a:avLst/>
          </a:prstGeom>
        </p:spPr>
      </p:pic>
      <p:sp>
        <p:nvSpPr>
          <p:cNvPr id="7" name="Speech Bubble: Rectangle with Corners Rounded 6">
            <a:extLst>
              <a:ext uri="{FF2B5EF4-FFF2-40B4-BE49-F238E27FC236}">
                <a16:creationId xmlns:a16="http://schemas.microsoft.com/office/drawing/2014/main" id="{705005DE-2759-456C-B132-722A18CB8493}"/>
              </a:ext>
            </a:extLst>
          </p:cNvPr>
          <p:cNvSpPr/>
          <p:nvPr/>
        </p:nvSpPr>
        <p:spPr>
          <a:xfrm>
            <a:off x="5700090" y="1669077"/>
            <a:ext cx="1273466" cy="490727"/>
          </a:xfrm>
          <a:prstGeom prst="wedgeRoundRectCallout">
            <a:avLst>
              <a:gd name="adj1" fmla="val -161287"/>
              <a:gd name="adj2" fmla="val 21035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Save Project</a:t>
            </a:r>
          </a:p>
        </p:txBody>
      </p:sp>
      <p:sp>
        <p:nvSpPr>
          <p:cNvPr id="5" name="Speech Bubble: Rectangle with Corners Rounded 4">
            <a:extLst>
              <a:ext uri="{FF2B5EF4-FFF2-40B4-BE49-F238E27FC236}">
                <a16:creationId xmlns:a16="http://schemas.microsoft.com/office/drawing/2014/main" id="{7EB08254-EDDB-4B20-8BFA-43EA02DD961A}"/>
              </a:ext>
            </a:extLst>
          </p:cNvPr>
          <p:cNvSpPr/>
          <p:nvPr/>
        </p:nvSpPr>
        <p:spPr>
          <a:xfrm>
            <a:off x="5700090" y="3112138"/>
            <a:ext cx="1273466" cy="490727"/>
          </a:xfrm>
          <a:prstGeom prst="wedgeRoundRectCallout">
            <a:avLst>
              <a:gd name="adj1" fmla="val -153729"/>
              <a:gd name="adj2" fmla="val -4070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Save As</a:t>
            </a:r>
          </a:p>
        </p:txBody>
      </p:sp>
      <p:sp>
        <p:nvSpPr>
          <p:cNvPr id="8" name="Speech Bubble: Rectangle with Corners Rounded 7">
            <a:extLst>
              <a:ext uri="{FF2B5EF4-FFF2-40B4-BE49-F238E27FC236}">
                <a16:creationId xmlns:a16="http://schemas.microsoft.com/office/drawing/2014/main" id="{B89096A8-0188-4374-A878-0579809A3605}"/>
              </a:ext>
            </a:extLst>
          </p:cNvPr>
          <p:cNvSpPr/>
          <p:nvPr/>
        </p:nvSpPr>
        <p:spPr>
          <a:xfrm>
            <a:off x="2280865" y="2866774"/>
            <a:ext cx="1273466" cy="490727"/>
          </a:xfrm>
          <a:prstGeom prst="wedgeRoundRectCallout">
            <a:avLst>
              <a:gd name="adj1" fmla="val -153106"/>
              <a:gd name="adj2" fmla="val -19542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File</a:t>
            </a:r>
          </a:p>
        </p:txBody>
      </p:sp>
      <p:sp>
        <p:nvSpPr>
          <p:cNvPr id="9" name="Speech Bubble: Rectangle with Corners Rounded 8">
            <a:extLst>
              <a:ext uri="{FF2B5EF4-FFF2-40B4-BE49-F238E27FC236}">
                <a16:creationId xmlns:a16="http://schemas.microsoft.com/office/drawing/2014/main" id="{BBF5EA65-4546-414A-A7B4-588844FC50E6}"/>
              </a:ext>
            </a:extLst>
          </p:cNvPr>
          <p:cNvSpPr/>
          <p:nvPr/>
        </p:nvSpPr>
        <p:spPr>
          <a:xfrm>
            <a:off x="2280865" y="2158718"/>
            <a:ext cx="1273466" cy="490727"/>
          </a:xfrm>
          <a:prstGeom prst="wedgeRoundRectCallout">
            <a:avLst>
              <a:gd name="adj1" fmla="val -159687"/>
              <a:gd name="adj2" fmla="val -9862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Save</a:t>
            </a:r>
          </a:p>
        </p:txBody>
      </p:sp>
      <p:cxnSp>
        <p:nvCxnSpPr>
          <p:cNvPr id="10" name="Straight Arrow Connector 9">
            <a:extLst>
              <a:ext uri="{FF2B5EF4-FFF2-40B4-BE49-F238E27FC236}">
                <a16:creationId xmlns:a16="http://schemas.microsoft.com/office/drawing/2014/main" id="{51FB7FF9-C905-46B8-B2CC-5FE395B8CA44}"/>
              </a:ext>
            </a:extLst>
          </p:cNvPr>
          <p:cNvCxnSpPr>
            <a:cxnSpLocks/>
          </p:cNvCxnSpPr>
          <p:nvPr/>
        </p:nvCxnSpPr>
        <p:spPr>
          <a:xfrm>
            <a:off x="982246" y="2159804"/>
            <a:ext cx="2973737" cy="36628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0CD35FBC-8F12-4E58-84A2-6FDED2108405}"/>
              </a:ext>
            </a:extLst>
          </p:cNvPr>
          <p:cNvCxnSpPr>
            <a:cxnSpLocks/>
          </p:cNvCxnSpPr>
          <p:nvPr/>
        </p:nvCxnSpPr>
        <p:spPr>
          <a:xfrm flipV="1">
            <a:off x="982246" y="1669077"/>
            <a:ext cx="2901290" cy="4907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108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C12F-5CAF-4C7D-9418-4B1F7E917673}"/>
              </a:ext>
            </a:extLst>
          </p:cNvPr>
          <p:cNvSpPr>
            <a:spLocks noGrp="1"/>
          </p:cNvSpPr>
          <p:nvPr>
            <p:ph type="title"/>
          </p:nvPr>
        </p:nvSpPr>
        <p:spPr/>
        <p:txBody>
          <a:bodyPr/>
          <a:lstStyle/>
          <a:p>
            <a:r>
              <a:rPr lang="en-CA" dirty="0"/>
              <a:t>Project Creation Example</a:t>
            </a:r>
          </a:p>
        </p:txBody>
      </p:sp>
      <p:sp>
        <p:nvSpPr>
          <p:cNvPr id="3" name="Content Placeholder 2">
            <a:extLst>
              <a:ext uri="{FF2B5EF4-FFF2-40B4-BE49-F238E27FC236}">
                <a16:creationId xmlns:a16="http://schemas.microsoft.com/office/drawing/2014/main" id="{49C9F132-0C9A-433B-992D-93B03B8831A1}"/>
              </a:ext>
            </a:extLst>
          </p:cNvPr>
          <p:cNvSpPr>
            <a:spLocks noGrp="1"/>
          </p:cNvSpPr>
          <p:nvPr>
            <p:ph sz="half" idx="2"/>
          </p:nvPr>
        </p:nvSpPr>
        <p:spPr/>
        <p:txBody>
          <a:bodyPr>
            <a:normAutofit fontScale="70000" lnSpcReduction="20000"/>
          </a:bodyPr>
          <a:lstStyle/>
          <a:p>
            <a:pPr marL="457200" indent="-457200">
              <a:buFont typeface="+mj-lt"/>
              <a:buAutoNum type="arabicPeriod"/>
            </a:pPr>
            <a:r>
              <a:rPr lang="en-CA" dirty="0"/>
              <a:t>Open New Project </a:t>
            </a:r>
          </a:p>
          <a:p>
            <a:pPr marL="457200" indent="-457200">
              <a:buFont typeface="+mj-lt"/>
              <a:buAutoNum type="arabicPeriod"/>
            </a:pPr>
            <a:r>
              <a:rPr lang="en-CA" dirty="0"/>
              <a:t>Change tasks to Auto Schedule</a:t>
            </a:r>
          </a:p>
          <a:p>
            <a:pPr marL="457200" indent="-457200">
              <a:buFont typeface="+mj-lt"/>
              <a:buAutoNum type="arabicPeriod"/>
            </a:pPr>
            <a:r>
              <a:rPr lang="en-CA" dirty="0"/>
              <a:t>Open “Open Project Information Box”</a:t>
            </a:r>
          </a:p>
          <a:p>
            <a:pPr marL="457200" indent="-457200">
              <a:buFont typeface="+mj-lt"/>
              <a:buAutoNum type="arabicPeriod"/>
            </a:pPr>
            <a:r>
              <a:rPr lang="en-CA" dirty="0"/>
              <a:t>Schedule from: </a:t>
            </a:r>
          </a:p>
          <a:p>
            <a:pPr marL="914400" lvl="1" indent="-457200">
              <a:buFont typeface="+mj-lt"/>
              <a:buAutoNum type="arabicPeriod"/>
            </a:pPr>
            <a:r>
              <a:rPr lang="en-CA" dirty="0"/>
              <a:t>Project Start</a:t>
            </a:r>
          </a:p>
          <a:p>
            <a:pPr marL="1371600" lvl="2" indent="-457200">
              <a:buFont typeface="+mj-lt"/>
              <a:buAutoNum type="arabicPeriod"/>
            </a:pPr>
            <a:r>
              <a:rPr lang="en-CA" dirty="0"/>
              <a:t>Project Start Date</a:t>
            </a:r>
          </a:p>
          <a:p>
            <a:pPr marL="1371600" lvl="2" indent="-457200">
              <a:buFont typeface="+mj-lt"/>
              <a:buAutoNum type="arabicPeriod"/>
            </a:pPr>
            <a:r>
              <a:rPr lang="en-CA" dirty="0"/>
              <a:t>Set Start Date to today</a:t>
            </a:r>
          </a:p>
          <a:p>
            <a:pPr marL="914400" lvl="1" indent="-457200">
              <a:buFont typeface="+mj-lt"/>
              <a:buAutoNum type="arabicPeriod"/>
            </a:pPr>
            <a:r>
              <a:rPr lang="en-CA" dirty="0"/>
              <a:t>Project Finish</a:t>
            </a:r>
          </a:p>
          <a:p>
            <a:pPr marL="1371600" lvl="2" indent="-457200">
              <a:buFont typeface="+mj-lt"/>
              <a:buAutoNum type="arabicPeriod"/>
            </a:pPr>
            <a:r>
              <a:rPr lang="en-CA" dirty="0"/>
              <a:t>Project Finish Date</a:t>
            </a:r>
          </a:p>
          <a:p>
            <a:pPr marL="1371600" lvl="2" indent="-457200">
              <a:buFont typeface="+mj-lt"/>
              <a:buAutoNum type="arabicPeriod"/>
            </a:pPr>
            <a:r>
              <a:rPr lang="en-CA" dirty="0"/>
              <a:t>Set Finish Date to a month in advance</a:t>
            </a:r>
          </a:p>
          <a:p>
            <a:pPr marL="457200" indent="-457200">
              <a:buFont typeface="+mj-lt"/>
              <a:buAutoNum type="arabicPeriod"/>
            </a:pPr>
            <a:r>
              <a:rPr lang="en-CA" dirty="0"/>
              <a:t>Show Project Calendar</a:t>
            </a:r>
          </a:p>
          <a:p>
            <a:pPr marL="457200" indent="-457200">
              <a:buFont typeface="+mj-lt"/>
              <a:buAutoNum type="arabicPeriod"/>
            </a:pPr>
            <a:r>
              <a:rPr lang="en-CA" dirty="0"/>
              <a:t>Show Project Statistics</a:t>
            </a:r>
          </a:p>
          <a:p>
            <a:pPr marL="457200" indent="-457200">
              <a:buFont typeface="+mj-lt"/>
              <a:buAutoNum type="arabicPeriod"/>
            </a:pPr>
            <a:r>
              <a:rPr lang="en-CA" dirty="0"/>
              <a:t>Save Project</a:t>
            </a:r>
          </a:p>
          <a:p>
            <a:pPr marL="914400" lvl="1" indent="-457200">
              <a:buFont typeface="+mj-lt"/>
              <a:buAutoNum type="arabicPeriod"/>
            </a:pPr>
            <a:r>
              <a:rPr lang="en-CA" dirty="0"/>
              <a:t>Icon</a:t>
            </a:r>
          </a:p>
          <a:p>
            <a:pPr marL="914400" lvl="1" indent="-457200">
              <a:buFont typeface="+mj-lt"/>
              <a:buAutoNum type="arabicPeriod"/>
            </a:pPr>
            <a:r>
              <a:rPr lang="en-CA" dirty="0"/>
              <a:t>Save</a:t>
            </a:r>
          </a:p>
          <a:p>
            <a:pPr marL="914400" lvl="1" indent="-457200">
              <a:buFont typeface="+mj-lt"/>
              <a:buAutoNum type="arabicPeriod"/>
            </a:pPr>
            <a:r>
              <a:rPr lang="en-CA" dirty="0"/>
              <a:t>Save-as</a:t>
            </a:r>
          </a:p>
          <a:p>
            <a:pPr marL="457200" indent="-457200">
              <a:buFont typeface="+mj-lt"/>
              <a:buAutoNum type="arabicPeriod"/>
            </a:pPr>
            <a:endParaRPr lang="en-CA" dirty="0"/>
          </a:p>
          <a:p>
            <a:pPr marL="457200" indent="-457200">
              <a:buFont typeface="+mj-lt"/>
              <a:buAutoNum type="arabicPeriod"/>
            </a:pPr>
            <a:endParaRPr lang="en-CA" dirty="0"/>
          </a:p>
        </p:txBody>
      </p:sp>
    </p:spTree>
    <p:extLst>
      <p:ext uri="{BB962C8B-B14F-4D97-AF65-F5344CB8AC3E}">
        <p14:creationId xmlns:p14="http://schemas.microsoft.com/office/powerpoint/2010/main" val="2273600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Generic Project Structure</a:t>
            </a:r>
          </a:p>
        </p:txBody>
      </p:sp>
      <p:sp>
        <p:nvSpPr>
          <p:cNvPr id="6" name="Text Placeholder 5">
            <a:extLst>
              <a:ext uri="{FF2B5EF4-FFF2-40B4-BE49-F238E27FC236}">
                <a16:creationId xmlns:a16="http://schemas.microsoft.com/office/drawing/2014/main" id="{F5CE9EA9-FC04-4059-9820-5A425CFB6BBE}"/>
              </a:ext>
            </a:extLst>
          </p:cNvPr>
          <p:cNvSpPr>
            <a:spLocks noGrp="1"/>
          </p:cNvSpPr>
          <p:nvPr>
            <p:ph type="body" sz="quarter" idx="11"/>
          </p:nvPr>
        </p:nvSpPr>
        <p:spPr/>
        <p:txBody>
          <a:bodyPr/>
          <a:lstStyle/>
          <a:p>
            <a:r>
              <a:rPr lang="en-CA" dirty="0"/>
              <a:t>Understand the Program specific project structure</a:t>
            </a:r>
          </a:p>
          <a:p>
            <a:r>
              <a:rPr lang="en-CA" dirty="0"/>
              <a:t>Replicate that structure in a Project</a:t>
            </a:r>
          </a:p>
        </p:txBody>
      </p:sp>
    </p:spTree>
    <p:extLst>
      <p:ext uri="{BB962C8B-B14F-4D97-AF65-F5344CB8AC3E}">
        <p14:creationId xmlns:p14="http://schemas.microsoft.com/office/powerpoint/2010/main" val="1557090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ltLang="en-US" dirty="0"/>
              <a:t>Agenda</a:t>
            </a:r>
          </a:p>
        </p:txBody>
      </p:sp>
      <p:sp>
        <p:nvSpPr>
          <p:cNvPr id="7171" name="Content Placeholder 2"/>
          <p:cNvSpPr>
            <a:spLocks noGrp="1"/>
          </p:cNvSpPr>
          <p:nvPr>
            <p:ph type="body" sz="quarter" idx="10"/>
          </p:nvPr>
        </p:nvSpPr>
        <p:spPr/>
        <p:txBody>
          <a:bodyPr>
            <a:normAutofit lnSpcReduction="10000"/>
          </a:bodyPr>
          <a:lstStyle/>
          <a:p>
            <a:pPr marL="342900" indent="-342900">
              <a:buFont typeface="Arial" panose="020B0604020202020204" pitchFamily="34" charset="0"/>
              <a:buChar char="•"/>
            </a:pPr>
            <a:r>
              <a:rPr lang="en-US" altLang="en-US" dirty="0"/>
              <a:t>Schedule Development Stages</a:t>
            </a:r>
          </a:p>
          <a:p>
            <a:pPr marL="342900" indent="-342900">
              <a:buFont typeface="Arial" panose="020B0604020202020204" pitchFamily="34" charset="0"/>
              <a:buChar char="•"/>
            </a:pPr>
            <a:r>
              <a:rPr lang="en-US" altLang="en-US" dirty="0"/>
              <a:t>MS Project SW Overview</a:t>
            </a:r>
          </a:p>
          <a:p>
            <a:pPr marL="342900" indent="-342900">
              <a:buFont typeface="Arial" panose="020B0604020202020204" pitchFamily="34" charset="0"/>
              <a:buChar char="•"/>
            </a:pPr>
            <a:r>
              <a:rPr lang="en-US" altLang="en-US" dirty="0"/>
              <a:t>Project Information</a:t>
            </a:r>
          </a:p>
          <a:p>
            <a:pPr marL="342900" indent="-342900">
              <a:buFont typeface="Arial" panose="020B0604020202020204" pitchFamily="34" charset="0"/>
              <a:buChar char="•"/>
            </a:pPr>
            <a:r>
              <a:rPr lang="en-US" altLang="en-US" dirty="0"/>
              <a:t>Generic Project Structure</a:t>
            </a:r>
          </a:p>
          <a:p>
            <a:pPr marL="342900" indent="-342900">
              <a:buFont typeface="Arial" panose="020B0604020202020204" pitchFamily="34" charset="0"/>
              <a:buChar char="•"/>
            </a:pPr>
            <a:r>
              <a:rPr lang="en-US" altLang="en-US" dirty="0"/>
              <a:t>Project Tasks (Activities/Summary)</a:t>
            </a:r>
          </a:p>
          <a:p>
            <a:pPr marL="342900" indent="-342900">
              <a:buFont typeface="Arial" panose="020B0604020202020204" pitchFamily="34" charset="0"/>
              <a:buChar char="•"/>
            </a:pPr>
            <a:r>
              <a:rPr lang="en-US" altLang="en-US" dirty="0"/>
              <a:t>Project Tasks Milestones</a:t>
            </a:r>
          </a:p>
          <a:p>
            <a:pPr marL="342900" indent="-342900">
              <a:buFont typeface="Arial" panose="020B0604020202020204" pitchFamily="34" charset="0"/>
              <a:buChar char="•"/>
            </a:pPr>
            <a:r>
              <a:rPr lang="en-US" altLang="en-US" dirty="0"/>
              <a:t>Recurring Tasks</a:t>
            </a:r>
          </a:p>
          <a:p>
            <a:pPr marL="342900" indent="-342900">
              <a:buFont typeface="Arial" panose="020B0604020202020204" pitchFamily="34" charset="0"/>
              <a:buChar char="•"/>
            </a:pPr>
            <a:r>
              <a:rPr lang="en-US" altLang="en-US" dirty="0"/>
              <a:t>Task Notes</a:t>
            </a:r>
          </a:p>
          <a:p>
            <a:pPr marL="342900" indent="-342900">
              <a:buFont typeface="Arial" panose="020B0604020202020204" pitchFamily="34" charset="0"/>
              <a:buChar char="•"/>
            </a:pPr>
            <a:r>
              <a:rPr lang="en-US" altLang="en-US" dirty="0"/>
              <a:t>Relationships</a:t>
            </a:r>
          </a:p>
        </p:txBody>
      </p:sp>
      <p:sp>
        <p:nvSpPr>
          <p:cNvPr id="7172" name="Slide Number Placeholder 6"/>
          <p:cNvSpPr>
            <a:spLocks noGrp="1"/>
          </p:cNvSpPr>
          <p:nvPr>
            <p:ph type="sldNum" sz="quarter" idx="4294967295"/>
          </p:nvPr>
        </p:nvSpPr>
        <p:spPr bwMode="auto">
          <a:xfrm>
            <a:off x="0" y="6356350"/>
            <a:ext cx="838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a:spcBef>
                <a:spcPct val="0"/>
              </a:spcBef>
              <a:buFontTx/>
              <a:buNone/>
            </a:pPr>
            <a:fld id="{7FD7BBE4-26AD-0E4D-B7DB-A6F9DAA99B9F}" type="slidenum">
              <a:rPr lang="en-CA" altLang="en-US" sz="1200">
                <a:solidFill>
                  <a:srgbClr val="898989"/>
                </a:solidFill>
              </a:rPr>
              <a:pPr>
                <a:spcBef>
                  <a:spcPct val="0"/>
                </a:spcBef>
                <a:buFontTx/>
                <a:buNone/>
              </a:pPr>
              <a:t>2</a:t>
            </a:fld>
            <a:r>
              <a:rPr lang="en-CA" altLang="en-US" sz="1200">
                <a:solidFill>
                  <a:srgbClr val="898989"/>
                </a:solidFill>
              </a:rPr>
              <a:t>			</a:t>
            </a:r>
          </a:p>
        </p:txBody>
      </p:sp>
    </p:spTree>
    <p:extLst>
      <p:ext uri="{BB962C8B-B14F-4D97-AF65-F5344CB8AC3E}">
        <p14:creationId xmlns:p14="http://schemas.microsoft.com/office/powerpoint/2010/main" val="1246472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a:spLocks noGrp="1"/>
          </p:cNvSpPr>
          <p:nvPr>
            <p:ph type="title"/>
          </p:nvPr>
        </p:nvSpPr>
        <p:spPr/>
        <p:txBody>
          <a:bodyPr>
            <a:normAutofit fontScale="90000"/>
          </a:bodyPr>
          <a:lstStyle/>
          <a:p>
            <a:br>
              <a:rPr lang="en-CA" dirty="0"/>
            </a:br>
            <a:r>
              <a:rPr lang="en-CA" dirty="0"/>
              <a:t>Example WBS with Activities</a:t>
            </a:r>
          </a:p>
        </p:txBody>
      </p:sp>
      <p:grpSp>
        <p:nvGrpSpPr>
          <p:cNvPr id="2" name="Group 1">
            <a:extLst>
              <a:ext uri="{FF2B5EF4-FFF2-40B4-BE49-F238E27FC236}">
                <a16:creationId xmlns:a16="http://schemas.microsoft.com/office/drawing/2014/main" id="{EE45A153-B5C3-417B-A520-21D81A72E7E7}"/>
              </a:ext>
            </a:extLst>
          </p:cNvPr>
          <p:cNvGrpSpPr/>
          <p:nvPr/>
        </p:nvGrpSpPr>
        <p:grpSpPr>
          <a:xfrm>
            <a:off x="1434147" y="1721570"/>
            <a:ext cx="8133564" cy="4612010"/>
            <a:chOff x="1905785" y="1663818"/>
            <a:chExt cx="8133564" cy="4612010"/>
          </a:xfrm>
        </p:grpSpPr>
        <p:sp>
          <p:nvSpPr>
            <p:cNvPr id="3" name="TextBox 2"/>
            <p:cNvSpPr txBox="1"/>
            <p:nvPr/>
          </p:nvSpPr>
          <p:spPr>
            <a:xfrm>
              <a:off x="2491459" y="1788161"/>
              <a:ext cx="1368945" cy="461665"/>
            </a:xfrm>
            <a:prstGeom prst="rect">
              <a:avLst/>
            </a:prstGeom>
            <a:solidFill>
              <a:schemeClr val="bg1">
                <a:lumMod val="75000"/>
              </a:schemeClr>
            </a:solidFill>
            <a:ln>
              <a:solidFill>
                <a:schemeClr val="tx1"/>
              </a:solidFill>
            </a:ln>
          </p:spPr>
          <p:txBody>
            <a:bodyPr wrap="square" rtlCol="0">
              <a:spAutoFit/>
            </a:bodyPr>
            <a:lstStyle/>
            <a:p>
              <a:pPr algn="ctr" defTabSz="457200"/>
              <a:r>
                <a:rPr lang="en-CA" sz="1200" dirty="0">
                  <a:solidFill>
                    <a:prstClr val="black"/>
                  </a:solidFill>
                  <a:latin typeface="Trebuchet MS"/>
                </a:rPr>
                <a:t>1.0 Project Deliverable</a:t>
              </a:r>
            </a:p>
          </p:txBody>
        </p:sp>
        <p:sp>
          <p:nvSpPr>
            <p:cNvPr id="4" name="TextBox 3"/>
            <p:cNvSpPr txBox="1"/>
            <p:nvPr/>
          </p:nvSpPr>
          <p:spPr>
            <a:xfrm>
              <a:off x="2962462" y="2656249"/>
              <a:ext cx="1368945" cy="461665"/>
            </a:xfrm>
            <a:prstGeom prst="rect">
              <a:avLst/>
            </a:prstGeom>
            <a:solidFill>
              <a:schemeClr val="accent6"/>
            </a:solidFill>
            <a:ln>
              <a:solidFill>
                <a:schemeClr val="tx1"/>
              </a:solidFill>
            </a:ln>
          </p:spPr>
          <p:txBody>
            <a:bodyPr wrap="square" rtlCol="0">
              <a:spAutoFit/>
            </a:bodyPr>
            <a:lstStyle>
              <a:defPPr>
                <a:defRPr lang="en-US"/>
              </a:defPPr>
              <a:lvl1pPr algn="ctr">
                <a:defRPr sz="1600"/>
              </a:lvl1pPr>
            </a:lstStyle>
            <a:p>
              <a:pPr defTabSz="457200"/>
              <a:r>
                <a:rPr lang="en-CA" sz="1200" dirty="0">
                  <a:solidFill>
                    <a:prstClr val="black"/>
                  </a:solidFill>
                  <a:latin typeface="Trebuchet MS"/>
                </a:rPr>
                <a:t>1.1 Sub-deliverable </a:t>
              </a:r>
            </a:p>
          </p:txBody>
        </p:sp>
        <p:sp>
          <p:nvSpPr>
            <p:cNvPr id="5" name="TextBox 4"/>
            <p:cNvSpPr txBox="1"/>
            <p:nvPr/>
          </p:nvSpPr>
          <p:spPr>
            <a:xfrm>
              <a:off x="3703117" y="3578831"/>
              <a:ext cx="741513" cy="461665"/>
            </a:xfrm>
            <a:prstGeom prst="rect">
              <a:avLst/>
            </a:prstGeom>
            <a:solidFill>
              <a:srgbClr val="FFFF00"/>
            </a:solidFill>
            <a:ln>
              <a:solidFill>
                <a:schemeClr val="tx1"/>
              </a:solidFill>
            </a:ln>
          </p:spPr>
          <p:txBody>
            <a:bodyPr wrap="square" rtlCol="0">
              <a:spAutoFit/>
            </a:bodyPr>
            <a:lstStyle/>
            <a:p>
              <a:pPr algn="ctr" defTabSz="457200"/>
              <a:r>
                <a:rPr lang="en-CA" sz="1200" dirty="0">
                  <a:solidFill>
                    <a:prstClr val="black"/>
                  </a:solidFill>
                  <a:latin typeface="Trebuchet MS"/>
                </a:rPr>
                <a:t>1.1.1 WP</a:t>
              </a:r>
            </a:p>
          </p:txBody>
        </p:sp>
        <p:sp>
          <p:nvSpPr>
            <p:cNvPr id="6" name="TextBox 5"/>
            <p:cNvSpPr txBox="1"/>
            <p:nvPr/>
          </p:nvSpPr>
          <p:spPr>
            <a:xfrm>
              <a:off x="3747553" y="3900750"/>
              <a:ext cx="1170256" cy="738664"/>
            </a:xfrm>
            <a:prstGeom prst="rect">
              <a:avLst/>
            </a:prstGeom>
            <a:noFill/>
            <a:ln>
              <a:noFill/>
            </a:ln>
          </p:spPr>
          <p:txBody>
            <a:bodyPr wrap="square" rtlCol="0">
              <a:spAutoFit/>
            </a:bodyPr>
            <a:lstStyle/>
            <a:p>
              <a:pPr marL="93663" indent="-93663" defTabSz="457200">
                <a:buFont typeface="Arial" panose="020B0604020202020204" pitchFamily="34" charset="0"/>
                <a:buChar char="•"/>
              </a:pPr>
              <a:r>
                <a:rPr lang="en-CA" sz="1050" dirty="0">
                  <a:solidFill>
                    <a:srgbClr val="2B6CA7"/>
                  </a:solidFill>
                  <a:latin typeface="Trebuchet MS"/>
                </a:rPr>
                <a:t>1.1.1.1 Activity</a:t>
              </a:r>
            </a:p>
            <a:p>
              <a:pPr marL="93663" indent="-93663" defTabSz="457200">
                <a:buFont typeface="Arial" panose="020B0604020202020204" pitchFamily="34" charset="0"/>
                <a:buChar char="•"/>
              </a:pPr>
              <a:r>
                <a:rPr lang="en-CA" sz="1050" dirty="0">
                  <a:solidFill>
                    <a:srgbClr val="2B6CA7"/>
                  </a:solidFill>
                  <a:latin typeface="Trebuchet MS"/>
                </a:rPr>
                <a:t>1.1.1.2 Activity</a:t>
              </a:r>
            </a:p>
          </p:txBody>
        </p:sp>
        <p:cxnSp>
          <p:nvCxnSpPr>
            <p:cNvPr id="8" name="Elbow Connector 7"/>
            <p:cNvCxnSpPr>
              <a:stCxn id="3" idx="2"/>
              <a:endCxn id="4" idx="0"/>
            </p:cNvCxnSpPr>
            <p:nvPr/>
          </p:nvCxnSpPr>
          <p:spPr>
            <a:xfrm rot="16200000" flipH="1">
              <a:off x="3208222" y="2217535"/>
              <a:ext cx="406423" cy="47100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01290" y="3570678"/>
              <a:ext cx="798553" cy="276999"/>
            </a:xfrm>
            <a:prstGeom prst="rect">
              <a:avLst/>
            </a:prstGeom>
            <a:solidFill>
              <a:srgbClr val="FFFF00"/>
            </a:solidFill>
            <a:ln>
              <a:solidFill>
                <a:schemeClr val="tx1"/>
              </a:solidFill>
            </a:ln>
          </p:spPr>
          <p:txBody>
            <a:bodyPr wrap="square" rtlCol="0">
              <a:spAutoFit/>
            </a:bodyPr>
            <a:lstStyle/>
            <a:p>
              <a:pPr algn="ctr" defTabSz="457200"/>
              <a:r>
                <a:rPr lang="en-CA" sz="1200" dirty="0">
                  <a:solidFill>
                    <a:prstClr val="black"/>
                  </a:solidFill>
                  <a:latin typeface="Trebuchet MS"/>
                </a:rPr>
                <a:t>1.1.2 WP</a:t>
              </a:r>
            </a:p>
          </p:txBody>
        </p:sp>
        <p:sp>
          <p:nvSpPr>
            <p:cNvPr id="10" name="TextBox 9"/>
            <p:cNvSpPr txBox="1"/>
            <p:nvPr/>
          </p:nvSpPr>
          <p:spPr>
            <a:xfrm>
              <a:off x="5005874" y="3876214"/>
              <a:ext cx="1124947" cy="1061829"/>
            </a:xfrm>
            <a:prstGeom prst="rect">
              <a:avLst/>
            </a:prstGeom>
            <a:noFill/>
            <a:ln>
              <a:noFill/>
            </a:ln>
          </p:spPr>
          <p:txBody>
            <a:bodyPr wrap="square" rtlCol="0">
              <a:spAutoFit/>
            </a:bodyPr>
            <a:lstStyle>
              <a:defPPr>
                <a:defRPr lang="en-US"/>
              </a:defPPr>
              <a:lvl1pPr marL="93663" indent="-93663">
                <a:buFont typeface="Arial" panose="020B0604020202020204" pitchFamily="34" charset="0"/>
                <a:buChar char="•"/>
                <a:defRPr sz="1400">
                  <a:solidFill>
                    <a:srgbClr val="006C50"/>
                  </a:solidFill>
                </a:defRPr>
              </a:lvl1pPr>
            </a:lstStyle>
            <a:p>
              <a:pPr defTabSz="457200"/>
              <a:r>
                <a:rPr lang="en-CA" sz="1050" dirty="0">
                  <a:solidFill>
                    <a:srgbClr val="2B6CA7"/>
                  </a:solidFill>
                  <a:latin typeface="Trebuchet MS"/>
                </a:rPr>
                <a:t>1.1.2.1 Activity</a:t>
              </a:r>
            </a:p>
            <a:p>
              <a:pPr defTabSz="457200"/>
              <a:r>
                <a:rPr lang="en-CA" sz="1050" dirty="0">
                  <a:solidFill>
                    <a:srgbClr val="2B6CA7"/>
                  </a:solidFill>
                  <a:latin typeface="Trebuchet MS"/>
                </a:rPr>
                <a:t>1.1.2.2 Activity</a:t>
              </a:r>
            </a:p>
            <a:p>
              <a:pPr defTabSz="457200"/>
              <a:r>
                <a:rPr lang="en-CA" sz="1050" dirty="0">
                  <a:solidFill>
                    <a:srgbClr val="2B6CA7"/>
                  </a:solidFill>
                  <a:latin typeface="Trebuchet MS"/>
                </a:rPr>
                <a:t>1.1.2.3Activity</a:t>
              </a:r>
            </a:p>
          </p:txBody>
        </p:sp>
        <p:sp>
          <p:nvSpPr>
            <p:cNvPr id="11" name="TextBox 10"/>
            <p:cNvSpPr txBox="1"/>
            <p:nvPr/>
          </p:nvSpPr>
          <p:spPr>
            <a:xfrm>
              <a:off x="8790781" y="2650314"/>
              <a:ext cx="824275" cy="276999"/>
            </a:xfrm>
            <a:prstGeom prst="rect">
              <a:avLst/>
            </a:prstGeom>
            <a:solidFill>
              <a:srgbClr val="FFFF00"/>
            </a:solidFill>
            <a:ln>
              <a:solidFill>
                <a:schemeClr val="tx1"/>
              </a:solidFill>
            </a:ln>
          </p:spPr>
          <p:txBody>
            <a:bodyPr wrap="square" rtlCol="0">
              <a:spAutoFit/>
            </a:bodyPr>
            <a:lstStyle/>
            <a:p>
              <a:pPr algn="ctr" defTabSz="457200"/>
              <a:r>
                <a:rPr lang="en-CA" sz="1200" dirty="0">
                  <a:solidFill>
                    <a:prstClr val="black"/>
                  </a:solidFill>
                  <a:latin typeface="Trebuchet MS"/>
                </a:rPr>
                <a:t>1.3 WP</a:t>
              </a:r>
            </a:p>
          </p:txBody>
        </p:sp>
        <p:sp>
          <p:nvSpPr>
            <p:cNvPr id="12" name="TextBox 11"/>
            <p:cNvSpPr txBox="1"/>
            <p:nvPr/>
          </p:nvSpPr>
          <p:spPr>
            <a:xfrm>
              <a:off x="9037329" y="2949507"/>
              <a:ext cx="1002020" cy="1061829"/>
            </a:xfrm>
            <a:prstGeom prst="rect">
              <a:avLst/>
            </a:prstGeom>
            <a:noFill/>
            <a:ln>
              <a:noFill/>
            </a:ln>
          </p:spPr>
          <p:txBody>
            <a:bodyPr wrap="square" rtlCol="0">
              <a:spAutoFit/>
            </a:bodyPr>
            <a:lstStyle>
              <a:defPPr>
                <a:defRPr lang="en-US"/>
              </a:defPPr>
              <a:lvl1pPr marL="93663" indent="-93663">
                <a:buFont typeface="Arial" panose="020B0604020202020204" pitchFamily="34" charset="0"/>
                <a:buChar char="•"/>
                <a:defRPr sz="1400">
                  <a:solidFill>
                    <a:srgbClr val="006C50"/>
                  </a:solidFill>
                </a:defRPr>
              </a:lvl1pPr>
            </a:lstStyle>
            <a:p>
              <a:pPr defTabSz="457200"/>
              <a:r>
                <a:rPr lang="en-CA" sz="1050" dirty="0">
                  <a:solidFill>
                    <a:srgbClr val="2B6CA7"/>
                  </a:solidFill>
                  <a:latin typeface="Trebuchet MS"/>
                </a:rPr>
                <a:t>1.3.1 Activity</a:t>
              </a:r>
            </a:p>
            <a:p>
              <a:pPr defTabSz="457200"/>
              <a:r>
                <a:rPr lang="en-CA" sz="1050" dirty="0">
                  <a:solidFill>
                    <a:srgbClr val="2B6CA7"/>
                  </a:solidFill>
                  <a:latin typeface="Trebuchet MS"/>
                </a:rPr>
                <a:t>1.3.2 Activity</a:t>
              </a:r>
            </a:p>
            <a:p>
              <a:pPr defTabSz="457200"/>
              <a:r>
                <a:rPr lang="en-CA" sz="1050" dirty="0">
                  <a:solidFill>
                    <a:srgbClr val="2B6CA7"/>
                  </a:solidFill>
                  <a:latin typeface="Trebuchet MS"/>
                </a:rPr>
                <a:t>1.3.3 Activity</a:t>
              </a:r>
            </a:p>
          </p:txBody>
        </p:sp>
        <p:cxnSp>
          <p:nvCxnSpPr>
            <p:cNvPr id="15" name="Elbow Connector 14"/>
            <p:cNvCxnSpPr>
              <a:stCxn id="4" idx="2"/>
              <a:endCxn id="5" idx="0"/>
            </p:cNvCxnSpPr>
            <p:nvPr/>
          </p:nvCxnSpPr>
          <p:spPr>
            <a:xfrm rot="16200000" flipH="1">
              <a:off x="3629946" y="3134902"/>
              <a:ext cx="460917" cy="42693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501606" y="2653062"/>
              <a:ext cx="1368945" cy="461665"/>
            </a:xfrm>
            <a:prstGeom prst="rect">
              <a:avLst/>
            </a:prstGeom>
            <a:solidFill>
              <a:schemeClr val="accent6"/>
            </a:solidFill>
            <a:ln>
              <a:solidFill>
                <a:schemeClr val="tx1"/>
              </a:solidFill>
            </a:ln>
          </p:spPr>
          <p:txBody>
            <a:bodyPr wrap="square" rtlCol="0">
              <a:spAutoFit/>
            </a:bodyPr>
            <a:lstStyle>
              <a:defPPr>
                <a:defRPr lang="en-US"/>
              </a:defPPr>
              <a:lvl1pPr algn="ctr">
                <a:defRPr sz="1600"/>
              </a:lvl1pPr>
            </a:lstStyle>
            <a:p>
              <a:pPr defTabSz="457200"/>
              <a:r>
                <a:rPr lang="en-CA" sz="1200" dirty="0">
                  <a:solidFill>
                    <a:prstClr val="black"/>
                  </a:solidFill>
                  <a:latin typeface="Trebuchet MS"/>
                </a:rPr>
                <a:t>1.2 Sub-deliverable</a:t>
              </a:r>
            </a:p>
          </p:txBody>
        </p:sp>
        <p:sp>
          <p:nvSpPr>
            <p:cNvPr id="18" name="TextBox 17"/>
            <p:cNvSpPr txBox="1"/>
            <p:nvPr/>
          </p:nvSpPr>
          <p:spPr>
            <a:xfrm>
              <a:off x="6655067" y="3575483"/>
              <a:ext cx="792215" cy="461665"/>
            </a:xfrm>
            <a:prstGeom prst="rect">
              <a:avLst/>
            </a:prstGeom>
            <a:solidFill>
              <a:srgbClr val="FFFF00"/>
            </a:solidFill>
            <a:ln>
              <a:solidFill>
                <a:schemeClr val="tx1"/>
              </a:solidFill>
            </a:ln>
          </p:spPr>
          <p:txBody>
            <a:bodyPr wrap="square" rtlCol="0">
              <a:spAutoFit/>
            </a:bodyPr>
            <a:lstStyle/>
            <a:p>
              <a:pPr algn="ctr" defTabSz="457200"/>
              <a:r>
                <a:rPr lang="en-CA" sz="1200" dirty="0">
                  <a:solidFill>
                    <a:prstClr val="black"/>
                  </a:solidFill>
                  <a:latin typeface="Trebuchet MS"/>
                </a:rPr>
                <a:t>1.2.1 WP</a:t>
              </a:r>
            </a:p>
          </p:txBody>
        </p:sp>
        <p:sp>
          <p:nvSpPr>
            <p:cNvPr id="19" name="TextBox 18"/>
            <p:cNvSpPr txBox="1"/>
            <p:nvPr/>
          </p:nvSpPr>
          <p:spPr>
            <a:xfrm>
              <a:off x="6930498" y="3876214"/>
              <a:ext cx="1134450" cy="1384995"/>
            </a:xfrm>
            <a:prstGeom prst="rect">
              <a:avLst/>
            </a:prstGeom>
            <a:noFill/>
            <a:ln>
              <a:noFill/>
            </a:ln>
          </p:spPr>
          <p:txBody>
            <a:bodyPr wrap="square" rtlCol="0">
              <a:spAutoFit/>
            </a:bodyPr>
            <a:lstStyle>
              <a:defPPr>
                <a:defRPr lang="en-US"/>
              </a:defPPr>
              <a:lvl1pPr marL="93663" indent="-93663">
                <a:buFont typeface="Arial" panose="020B0604020202020204" pitchFamily="34" charset="0"/>
                <a:buChar char="•"/>
                <a:defRPr sz="1400">
                  <a:solidFill>
                    <a:srgbClr val="006C50"/>
                  </a:solidFill>
                </a:defRPr>
              </a:lvl1pPr>
            </a:lstStyle>
            <a:p>
              <a:pPr defTabSz="457200"/>
              <a:r>
                <a:rPr lang="en-CA" sz="1050" dirty="0">
                  <a:solidFill>
                    <a:srgbClr val="2B6CA7"/>
                  </a:solidFill>
                  <a:latin typeface="Trebuchet MS"/>
                </a:rPr>
                <a:t>1.2.1.1 Activity</a:t>
              </a:r>
            </a:p>
            <a:p>
              <a:pPr defTabSz="457200"/>
              <a:r>
                <a:rPr lang="en-CA" sz="1050" dirty="0">
                  <a:solidFill>
                    <a:srgbClr val="2B6CA7"/>
                  </a:solidFill>
                  <a:latin typeface="Trebuchet MS"/>
                </a:rPr>
                <a:t>1.2.1.2 Activity</a:t>
              </a:r>
            </a:p>
            <a:p>
              <a:pPr defTabSz="457200"/>
              <a:r>
                <a:rPr lang="en-CA" sz="1050" dirty="0">
                  <a:solidFill>
                    <a:srgbClr val="2B6CA7"/>
                  </a:solidFill>
                  <a:latin typeface="Trebuchet MS"/>
                </a:rPr>
                <a:t>1.2.1.3 Activity</a:t>
              </a:r>
            </a:p>
            <a:p>
              <a:pPr defTabSz="457200"/>
              <a:r>
                <a:rPr lang="en-CA" sz="1050" dirty="0">
                  <a:solidFill>
                    <a:srgbClr val="2B6CA7"/>
                  </a:solidFill>
                  <a:latin typeface="Trebuchet MS"/>
                </a:rPr>
                <a:t>1.2.1.4 Activity</a:t>
              </a:r>
            </a:p>
          </p:txBody>
        </p:sp>
        <p:sp>
          <p:nvSpPr>
            <p:cNvPr id="20" name="TextBox 19"/>
            <p:cNvSpPr txBox="1"/>
            <p:nvPr/>
          </p:nvSpPr>
          <p:spPr>
            <a:xfrm>
              <a:off x="8432793" y="3572735"/>
              <a:ext cx="849253" cy="276999"/>
            </a:xfrm>
            <a:prstGeom prst="rect">
              <a:avLst/>
            </a:prstGeom>
            <a:solidFill>
              <a:srgbClr val="FFFF00"/>
            </a:solidFill>
            <a:ln>
              <a:solidFill>
                <a:schemeClr val="tx1"/>
              </a:solidFill>
            </a:ln>
          </p:spPr>
          <p:txBody>
            <a:bodyPr wrap="square" rtlCol="0">
              <a:spAutoFit/>
            </a:bodyPr>
            <a:lstStyle/>
            <a:p>
              <a:pPr algn="ctr" defTabSz="457200"/>
              <a:r>
                <a:rPr lang="en-CA" sz="1200" dirty="0">
                  <a:solidFill>
                    <a:prstClr val="black"/>
                  </a:solidFill>
                  <a:latin typeface="Trebuchet MS"/>
                </a:rPr>
                <a:t>1.2.2 WP</a:t>
              </a:r>
            </a:p>
          </p:txBody>
        </p:sp>
        <p:sp>
          <p:nvSpPr>
            <p:cNvPr id="21" name="TextBox 20"/>
            <p:cNvSpPr txBox="1"/>
            <p:nvPr/>
          </p:nvSpPr>
          <p:spPr>
            <a:xfrm>
              <a:off x="8562201" y="3895700"/>
              <a:ext cx="1135301" cy="415498"/>
            </a:xfrm>
            <a:prstGeom prst="rect">
              <a:avLst/>
            </a:prstGeom>
            <a:noFill/>
            <a:ln>
              <a:noFill/>
            </a:ln>
          </p:spPr>
          <p:txBody>
            <a:bodyPr wrap="square" rtlCol="0">
              <a:spAutoFit/>
            </a:bodyPr>
            <a:lstStyle>
              <a:defPPr>
                <a:defRPr lang="en-US"/>
              </a:defPPr>
              <a:lvl1pPr marL="93663" indent="-93663">
                <a:buFont typeface="Arial" panose="020B0604020202020204" pitchFamily="34" charset="0"/>
                <a:buChar char="•"/>
                <a:defRPr sz="1400">
                  <a:solidFill>
                    <a:srgbClr val="006C50"/>
                  </a:solidFill>
                </a:defRPr>
              </a:lvl1pPr>
            </a:lstStyle>
            <a:p>
              <a:pPr defTabSz="457200"/>
              <a:r>
                <a:rPr lang="en-CA" sz="1050" dirty="0">
                  <a:solidFill>
                    <a:srgbClr val="2B6CA7"/>
                  </a:solidFill>
                  <a:latin typeface="Trebuchet MS"/>
                </a:rPr>
                <a:t>1.2.2.1 Activity</a:t>
              </a:r>
            </a:p>
          </p:txBody>
        </p:sp>
        <p:cxnSp>
          <p:nvCxnSpPr>
            <p:cNvPr id="22" name="Elbow Connector 21"/>
            <p:cNvCxnSpPr>
              <a:stCxn id="17" idx="2"/>
              <a:endCxn id="18" idx="0"/>
            </p:cNvCxnSpPr>
            <p:nvPr/>
          </p:nvCxnSpPr>
          <p:spPr>
            <a:xfrm rot="16200000" flipH="1">
              <a:off x="6388248" y="2912556"/>
              <a:ext cx="460756" cy="86509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3" idx="2"/>
              <a:endCxn id="17" idx="0"/>
            </p:cNvCxnSpPr>
            <p:nvPr/>
          </p:nvCxnSpPr>
          <p:spPr>
            <a:xfrm rot="16200000" flipH="1">
              <a:off x="4479386" y="946370"/>
              <a:ext cx="403236" cy="301014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7" idx="2"/>
              <a:endCxn id="20" idx="0"/>
            </p:cNvCxnSpPr>
            <p:nvPr/>
          </p:nvCxnSpPr>
          <p:spPr>
            <a:xfrm rot="16200000" flipH="1">
              <a:off x="7292744" y="2008060"/>
              <a:ext cx="458008" cy="267134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3" idx="2"/>
              <a:endCxn id="11" idx="0"/>
            </p:cNvCxnSpPr>
            <p:nvPr/>
          </p:nvCxnSpPr>
          <p:spPr>
            <a:xfrm rot="16200000" flipH="1">
              <a:off x="5989180" y="-563425"/>
              <a:ext cx="400488" cy="602698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4" idx="2"/>
              <a:endCxn id="9" idx="0"/>
            </p:cNvCxnSpPr>
            <p:nvPr/>
          </p:nvCxnSpPr>
          <p:spPr>
            <a:xfrm rot="16200000" flipH="1">
              <a:off x="4197368" y="2567479"/>
              <a:ext cx="452764" cy="1553632"/>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905785" y="5106277"/>
              <a:ext cx="6951634" cy="1169551"/>
            </a:xfrm>
            <a:prstGeom prst="rect">
              <a:avLst/>
            </a:prstGeom>
            <a:noFill/>
          </p:spPr>
          <p:txBody>
            <a:bodyPr wrap="square" rtlCol="0">
              <a:spAutoFit/>
            </a:bodyPr>
            <a:lstStyle/>
            <a:p>
              <a:pPr defTabSz="457200"/>
              <a:r>
                <a:rPr lang="en-CA" sz="1400" dirty="0">
                  <a:solidFill>
                    <a:prstClr val="black"/>
                  </a:solidFill>
                  <a:latin typeface="Trebuchet MS"/>
                </a:rPr>
                <a:t>Note: the layout of this WBS has been skewed graphically in order to make the next slide clearer.</a:t>
              </a:r>
            </a:p>
            <a:p>
              <a:pPr defTabSz="457200"/>
              <a:endParaRPr lang="en-CA" sz="1400" dirty="0">
                <a:solidFill>
                  <a:prstClr val="black"/>
                </a:solidFill>
                <a:latin typeface="Trebuchet MS"/>
              </a:endParaRPr>
            </a:p>
            <a:p>
              <a:pPr defTabSz="457200"/>
              <a:r>
                <a:rPr lang="en-CA" sz="1400" dirty="0">
                  <a:solidFill>
                    <a:srgbClr val="FF0000"/>
                  </a:solidFill>
                  <a:latin typeface="Trebuchet MS"/>
                </a:rPr>
                <a:t>Activities can only be attached to WP’s.  An additional WP would have to be created below 1.2, and have the two Activities attached to the Sub-deliverable 1.2.</a:t>
              </a:r>
            </a:p>
          </p:txBody>
        </p:sp>
        <p:sp>
          <p:nvSpPr>
            <p:cNvPr id="25" name="TextBox 24"/>
            <p:cNvSpPr txBox="1"/>
            <p:nvPr/>
          </p:nvSpPr>
          <p:spPr>
            <a:xfrm>
              <a:off x="6411852" y="2886196"/>
              <a:ext cx="1170256" cy="415498"/>
            </a:xfrm>
            <a:prstGeom prst="rect">
              <a:avLst/>
            </a:prstGeom>
            <a:noFill/>
            <a:ln>
              <a:noFill/>
            </a:ln>
          </p:spPr>
          <p:txBody>
            <a:bodyPr wrap="square" rtlCol="0">
              <a:spAutoFit/>
            </a:bodyPr>
            <a:lstStyle/>
            <a:p>
              <a:pPr marL="93663" indent="-93663" defTabSz="457200">
                <a:buFont typeface="Arial" panose="020B0604020202020204" pitchFamily="34" charset="0"/>
                <a:buChar char="•"/>
              </a:pPr>
              <a:r>
                <a:rPr lang="en-CA" sz="1050" dirty="0">
                  <a:solidFill>
                    <a:srgbClr val="2B6CA7"/>
                  </a:solidFill>
                  <a:latin typeface="Trebuchet MS"/>
                </a:rPr>
                <a:t>1.2.1 Activity</a:t>
              </a:r>
            </a:p>
            <a:p>
              <a:pPr marL="93663" indent="-93663" defTabSz="457200">
                <a:buFont typeface="Arial" panose="020B0604020202020204" pitchFamily="34" charset="0"/>
                <a:buChar char="•"/>
              </a:pPr>
              <a:r>
                <a:rPr lang="en-CA" sz="1050" dirty="0">
                  <a:solidFill>
                    <a:srgbClr val="2B6CA7"/>
                  </a:solidFill>
                  <a:latin typeface="Trebuchet MS"/>
                </a:rPr>
                <a:t>1.2.2 Activity</a:t>
              </a:r>
            </a:p>
          </p:txBody>
        </p:sp>
        <p:sp>
          <p:nvSpPr>
            <p:cNvPr id="13" name="Oval 12"/>
            <p:cNvSpPr/>
            <p:nvPr/>
          </p:nvSpPr>
          <p:spPr>
            <a:xfrm>
              <a:off x="6288661" y="2848948"/>
              <a:ext cx="1264926" cy="452506"/>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457200"/>
              <a:endParaRPr lang="en-CA" sz="1800">
                <a:solidFill>
                  <a:prstClr val="black"/>
                </a:solidFill>
                <a:latin typeface="Trebuchet MS"/>
              </a:endParaRPr>
            </a:p>
          </p:txBody>
        </p:sp>
        <p:cxnSp>
          <p:nvCxnSpPr>
            <p:cNvPr id="16" name="Straight Arrow Connector 15"/>
            <p:cNvCxnSpPr>
              <a:cxnSpLocks/>
              <a:endCxn id="13" idx="0"/>
            </p:cNvCxnSpPr>
            <p:nvPr/>
          </p:nvCxnSpPr>
          <p:spPr>
            <a:xfrm>
              <a:off x="6548302" y="2260756"/>
              <a:ext cx="372823" cy="588193"/>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B2853560-AEC2-4E65-95AE-FB0EE66E049C}"/>
                </a:ext>
              </a:extLst>
            </p:cNvPr>
            <p:cNvSpPr/>
            <p:nvPr/>
          </p:nvSpPr>
          <p:spPr>
            <a:xfrm>
              <a:off x="5161281" y="1663818"/>
              <a:ext cx="4572000" cy="646331"/>
            </a:xfrm>
            <a:prstGeom prst="rect">
              <a:avLst/>
            </a:prstGeom>
          </p:spPr>
          <p:txBody>
            <a:bodyPr>
              <a:spAutoFit/>
            </a:bodyPr>
            <a:lstStyle/>
            <a:p>
              <a:pPr defTabSz="457200"/>
              <a:r>
                <a:rPr lang="en-CA" sz="1800" b="1" dirty="0">
                  <a:solidFill>
                    <a:srgbClr val="FF0000"/>
                  </a:solidFill>
                  <a:latin typeface="Trebuchet MS"/>
                </a:rPr>
                <a:t>Error - Activities Attached to </a:t>
              </a:r>
              <a:r>
                <a:rPr lang="en-CA" sz="1800" b="1" dirty="0" err="1">
                  <a:solidFill>
                    <a:srgbClr val="FF0000"/>
                  </a:solidFill>
                  <a:latin typeface="Trebuchet MS"/>
                </a:rPr>
                <a:t>Subdeliverable</a:t>
              </a:r>
              <a:endParaRPr lang="en-US" sz="1800" dirty="0">
                <a:solidFill>
                  <a:prstClr val="black"/>
                </a:solidFill>
                <a:latin typeface="Trebuchet MS"/>
              </a:endParaRPr>
            </a:p>
          </p:txBody>
        </p:sp>
      </p:grpSp>
    </p:spTree>
    <p:extLst>
      <p:ext uri="{BB962C8B-B14F-4D97-AF65-F5344CB8AC3E}">
        <p14:creationId xmlns:p14="http://schemas.microsoft.com/office/powerpoint/2010/main" val="1893444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42127" y="1789031"/>
            <a:ext cx="7538660" cy="4601500"/>
          </a:xfrm>
          <a:prstGeom prst="rect">
            <a:avLst/>
          </a:prstGeom>
        </p:spPr>
      </p:pic>
      <p:sp>
        <p:nvSpPr>
          <p:cNvPr id="5" name="TextBox 4"/>
          <p:cNvSpPr txBox="1"/>
          <p:nvPr/>
        </p:nvSpPr>
        <p:spPr>
          <a:xfrm>
            <a:off x="8035932" y="2911281"/>
            <a:ext cx="1455046" cy="1035438"/>
          </a:xfrm>
          <a:prstGeom prst="rect">
            <a:avLst/>
          </a:prstGeom>
        </p:spPr>
        <p:style>
          <a:lnRef idx="2">
            <a:schemeClr val="accent4"/>
          </a:lnRef>
          <a:fillRef idx="1">
            <a:schemeClr val="lt1"/>
          </a:fillRef>
          <a:effectRef idx="0">
            <a:schemeClr val="accent4"/>
          </a:effectRef>
          <a:fontRef idx="minor">
            <a:schemeClr val="dk1"/>
          </a:fontRef>
        </p:style>
        <p:txBody>
          <a:bodyPr wrap="square" rtlCol="0">
            <a:noAutofit/>
          </a:bodyPr>
          <a:lstStyle/>
          <a:p>
            <a:pPr defTabSz="457200"/>
            <a:r>
              <a:rPr lang="en-CA" sz="900" b="1" dirty="0">
                <a:solidFill>
                  <a:prstClr val="black"/>
                </a:solidFill>
                <a:latin typeface="Trebuchet MS"/>
              </a:rPr>
              <a:t>Summary Tasks </a:t>
            </a:r>
            <a:r>
              <a:rPr lang="en-CA" sz="900" dirty="0">
                <a:solidFill>
                  <a:prstClr val="black"/>
                </a:solidFill>
                <a:latin typeface="Trebuchet MS"/>
              </a:rPr>
              <a:t>in MSP have this symbol and are </a:t>
            </a:r>
            <a:r>
              <a:rPr lang="en-CA" sz="900" b="1" dirty="0">
                <a:solidFill>
                  <a:prstClr val="black"/>
                </a:solidFill>
                <a:latin typeface="Trebuchet MS"/>
              </a:rPr>
              <a:t>automatically bolded</a:t>
            </a:r>
            <a:r>
              <a:rPr lang="en-CA" sz="900" dirty="0">
                <a:solidFill>
                  <a:prstClr val="black"/>
                </a:solidFill>
                <a:latin typeface="Trebuchet MS"/>
              </a:rPr>
              <a:t> by MSP.  They represent a “Deliverable” at various levels in the WBS. </a:t>
            </a:r>
          </a:p>
        </p:txBody>
      </p:sp>
      <p:sp>
        <p:nvSpPr>
          <p:cNvPr id="6" name="TextBox 5"/>
          <p:cNvSpPr txBox="1"/>
          <p:nvPr/>
        </p:nvSpPr>
        <p:spPr>
          <a:xfrm>
            <a:off x="8038663" y="4011682"/>
            <a:ext cx="1455046" cy="2495181"/>
          </a:xfrm>
          <a:prstGeom prst="rect">
            <a:avLst/>
          </a:prstGeom>
        </p:spPr>
        <p:style>
          <a:lnRef idx="2">
            <a:schemeClr val="accent4"/>
          </a:lnRef>
          <a:fillRef idx="1">
            <a:schemeClr val="lt1"/>
          </a:fillRef>
          <a:effectRef idx="0">
            <a:schemeClr val="accent4"/>
          </a:effectRef>
          <a:fontRef idx="minor">
            <a:schemeClr val="dk1"/>
          </a:fontRef>
        </p:style>
        <p:txBody>
          <a:bodyPr wrap="square" rtlCol="0">
            <a:noAutofit/>
          </a:bodyPr>
          <a:lstStyle/>
          <a:p>
            <a:pPr defTabSz="457200"/>
            <a:r>
              <a:rPr lang="en-CA" sz="900" dirty="0">
                <a:solidFill>
                  <a:prstClr val="black"/>
                </a:solidFill>
                <a:latin typeface="Trebuchet MS"/>
              </a:rPr>
              <a:t>Detailed Tasks in MSP will show this Gantt chart symbol </a:t>
            </a:r>
            <a:r>
              <a:rPr lang="en-CA" sz="900" b="1" dirty="0">
                <a:solidFill>
                  <a:prstClr val="black"/>
                </a:solidFill>
                <a:latin typeface="Trebuchet MS"/>
              </a:rPr>
              <a:t>only if </a:t>
            </a:r>
            <a:r>
              <a:rPr lang="en-CA" sz="900" dirty="0">
                <a:solidFill>
                  <a:prstClr val="black"/>
                </a:solidFill>
                <a:latin typeface="Trebuchet MS"/>
              </a:rPr>
              <a:t>they are given  a duration.  They represent an Activity. We enter details manually, such as durations in these Detailed Tasks. Durations for Summary Tasks are calculated automatically by MSP (hence the name “summary”) based on the Detailed Task (Activity) durations. </a:t>
            </a:r>
          </a:p>
        </p:txBody>
      </p:sp>
      <p:sp>
        <p:nvSpPr>
          <p:cNvPr id="7" name="TextBox 6"/>
          <p:cNvSpPr txBox="1"/>
          <p:nvPr/>
        </p:nvSpPr>
        <p:spPr>
          <a:xfrm>
            <a:off x="1529205" y="1626669"/>
            <a:ext cx="2443773" cy="862466"/>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defTabSz="457200"/>
            <a:r>
              <a:rPr lang="en-CA" sz="1000" dirty="0">
                <a:solidFill>
                  <a:prstClr val="black"/>
                </a:solidFill>
                <a:latin typeface="Trebuchet MS"/>
              </a:rPr>
              <a:t>This particular project only has 2 levels of Deliverables plus an Activity level for a </a:t>
            </a:r>
            <a:r>
              <a:rPr lang="en-CA" sz="1000" b="1" dirty="0">
                <a:solidFill>
                  <a:prstClr val="black"/>
                </a:solidFill>
                <a:latin typeface="Trebuchet MS"/>
              </a:rPr>
              <a:t>total of just 3 levels including Activities</a:t>
            </a:r>
            <a:r>
              <a:rPr lang="en-CA" sz="1000" dirty="0">
                <a:solidFill>
                  <a:prstClr val="black"/>
                </a:solidFill>
                <a:latin typeface="Trebuchet MS"/>
              </a:rPr>
              <a:t>. </a:t>
            </a:r>
          </a:p>
          <a:p>
            <a:pPr defTabSz="457200"/>
            <a:endParaRPr lang="en-CA" sz="1000" dirty="0">
              <a:solidFill>
                <a:prstClr val="black"/>
              </a:solidFill>
              <a:latin typeface="Trebuchet MS"/>
            </a:endParaRPr>
          </a:p>
        </p:txBody>
      </p:sp>
      <p:sp>
        <p:nvSpPr>
          <p:cNvPr id="8" name="TextBox 7"/>
          <p:cNvSpPr txBox="1"/>
          <p:nvPr/>
        </p:nvSpPr>
        <p:spPr>
          <a:xfrm>
            <a:off x="5182397" y="4844663"/>
            <a:ext cx="1724129" cy="4004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defTabSz="457200"/>
            <a:r>
              <a:rPr lang="en-CA" sz="1000" dirty="0">
                <a:solidFill>
                  <a:prstClr val="black"/>
                </a:solidFill>
                <a:latin typeface="Trebuchet MS"/>
              </a:rPr>
              <a:t>Typically there are </a:t>
            </a:r>
            <a:r>
              <a:rPr lang="en-CA" sz="1000" b="1" dirty="0">
                <a:solidFill>
                  <a:prstClr val="black"/>
                </a:solidFill>
                <a:latin typeface="Trebuchet MS"/>
              </a:rPr>
              <a:t>multiple</a:t>
            </a:r>
            <a:r>
              <a:rPr lang="en-CA" sz="1000" dirty="0">
                <a:solidFill>
                  <a:prstClr val="black"/>
                </a:solidFill>
                <a:latin typeface="Trebuchet MS"/>
              </a:rPr>
              <a:t> Activities in a WP</a:t>
            </a:r>
          </a:p>
        </p:txBody>
      </p:sp>
      <p:sp>
        <p:nvSpPr>
          <p:cNvPr id="9" name="TextBox 8"/>
          <p:cNvSpPr txBox="1"/>
          <p:nvPr/>
        </p:nvSpPr>
        <p:spPr>
          <a:xfrm>
            <a:off x="4849264" y="5571375"/>
            <a:ext cx="2208821" cy="78546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defTabSz="457200"/>
            <a:r>
              <a:rPr lang="en-CA" sz="900" dirty="0">
                <a:solidFill>
                  <a:prstClr val="black"/>
                </a:solidFill>
                <a:latin typeface="Trebuchet MS"/>
              </a:rPr>
              <a:t>Activities are only found below (indented) a Work Package (WP).  A WP is a special Deliverable, it is the lowest level </a:t>
            </a:r>
            <a:r>
              <a:rPr lang="en-CA" sz="900" b="1" dirty="0">
                <a:solidFill>
                  <a:prstClr val="black"/>
                </a:solidFill>
                <a:latin typeface="Trebuchet MS"/>
              </a:rPr>
              <a:t>Deliverable</a:t>
            </a:r>
            <a:r>
              <a:rPr lang="en-CA" sz="900" dirty="0">
                <a:solidFill>
                  <a:prstClr val="black"/>
                </a:solidFill>
                <a:latin typeface="Trebuchet MS"/>
              </a:rPr>
              <a:t> in any branch of the WBS.</a:t>
            </a:r>
          </a:p>
        </p:txBody>
      </p:sp>
      <p:sp>
        <p:nvSpPr>
          <p:cNvPr id="10" name="Right Bracket 9"/>
          <p:cNvSpPr/>
          <p:nvPr/>
        </p:nvSpPr>
        <p:spPr>
          <a:xfrm>
            <a:off x="4704423" y="4432384"/>
            <a:ext cx="65179" cy="248803"/>
          </a:xfrm>
          <a:prstGeom prst="rightBracke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defTabSz="457200"/>
            <a:endParaRPr lang="en-CA" sz="1000">
              <a:solidFill>
                <a:prstClr val="black"/>
              </a:solidFill>
              <a:latin typeface="Trebuchet MS"/>
            </a:endParaRPr>
          </a:p>
        </p:txBody>
      </p:sp>
      <p:cxnSp>
        <p:nvCxnSpPr>
          <p:cNvPr id="11" name="Straight Arrow Connector 10"/>
          <p:cNvCxnSpPr>
            <a:endCxn id="10" idx="2"/>
          </p:cNvCxnSpPr>
          <p:nvPr/>
        </p:nvCxnSpPr>
        <p:spPr>
          <a:xfrm flipH="1" flipV="1">
            <a:off x="4769602" y="4556786"/>
            <a:ext cx="412795" cy="502909"/>
          </a:xfrm>
          <a:prstGeom prst="straightConnector1">
            <a:avLst/>
          </a:prstGeom>
        </p:spPr>
        <p:style>
          <a:lnRef idx="2">
            <a:schemeClr val="accent4"/>
          </a:lnRef>
          <a:fillRef idx="1">
            <a:schemeClr val="lt1"/>
          </a:fillRef>
          <a:effectRef idx="0">
            <a:schemeClr val="accent4"/>
          </a:effectRef>
          <a:fontRef idx="minor">
            <a:schemeClr val="dk1"/>
          </a:fontRef>
        </p:style>
      </p:cxnSp>
      <p:cxnSp>
        <p:nvCxnSpPr>
          <p:cNvPr id="12" name="Straight Arrow Connector 11"/>
          <p:cNvCxnSpPr>
            <a:stCxn id="9" idx="1"/>
          </p:cNvCxnSpPr>
          <p:nvPr/>
        </p:nvCxnSpPr>
        <p:spPr>
          <a:xfrm flipH="1" flipV="1">
            <a:off x="3667000" y="5465607"/>
            <a:ext cx="1182264" cy="498499"/>
          </a:xfrm>
          <a:prstGeom prst="straightConnector1">
            <a:avLst/>
          </a:prstGeom>
          <a:ln>
            <a:tailEnd type="triangle"/>
          </a:ln>
        </p:spPr>
        <p:style>
          <a:lnRef idx="2">
            <a:schemeClr val="accent4"/>
          </a:lnRef>
          <a:fillRef idx="1">
            <a:schemeClr val="lt1"/>
          </a:fillRef>
          <a:effectRef idx="0">
            <a:schemeClr val="accent4"/>
          </a:effectRef>
          <a:fontRef idx="minor">
            <a:schemeClr val="dk1"/>
          </a:fontRef>
        </p:style>
      </p:cxnSp>
      <p:cxnSp>
        <p:nvCxnSpPr>
          <p:cNvPr id="13" name="Straight Arrow Connector 12"/>
          <p:cNvCxnSpPr/>
          <p:nvPr/>
        </p:nvCxnSpPr>
        <p:spPr>
          <a:xfrm flipH="1" flipV="1">
            <a:off x="3972977" y="5635342"/>
            <a:ext cx="876287" cy="190153"/>
          </a:xfrm>
          <a:prstGeom prst="straightConnector1">
            <a:avLst/>
          </a:prstGeom>
          <a:ln>
            <a:tailEnd type="triangle"/>
          </a:ln>
        </p:spPr>
        <p:style>
          <a:lnRef idx="2">
            <a:schemeClr val="accent4"/>
          </a:lnRef>
          <a:fillRef idx="1">
            <a:schemeClr val="lt1"/>
          </a:fillRef>
          <a:effectRef idx="0">
            <a:schemeClr val="accent4"/>
          </a:effectRef>
          <a:fontRef idx="minor">
            <a:schemeClr val="dk1"/>
          </a:fontRef>
        </p:style>
      </p:cxnSp>
      <p:cxnSp>
        <p:nvCxnSpPr>
          <p:cNvPr id="14" name="Straight Arrow Connector 13"/>
          <p:cNvCxnSpPr>
            <a:cxnSpLocks/>
            <a:stCxn id="6" idx="1"/>
          </p:cNvCxnSpPr>
          <p:nvPr/>
        </p:nvCxnSpPr>
        <p:spPr>
          <a:xfrm flipH="1" flipV="1">
            <a:off x="7458843" y="4666275"/>
            <a:ext cx="579820" cy="592998"/>
          </a:xfrm>
          <a:prstGeom prst="straightConnector1">
            <a:avLst/>
          </a:prstGeom>
          <a:ln>
            <a:tailEnd type="triangle"/>
          </a:ln>
        </p:spPr>
        <p:style>
          <a:lnRef idx="2">
            <a:schemeClr val="accent4"/>
          </a:lnRef>
          <a:fillRef idx="1">
            <a:schemeClr val="lt1"/>
          </a:fillRef>
          <a:effectRef idx="0">
            <a:schemeClr val="accent4"/>
          </a:effectRef>
          <a:fontRef idx="minor">
            <a:schemeClr val="dk1"/>
          </a:fontRef>
        </p:style>
      </p:cxnSp>
      <p:cxnSp>
        <p:nvCxnSpPr>
          <p:cNvPr id="15" name="Straight Arrow Connector 14"/>
          <p:cNvCxnSpPr>
            <a:cxnSpLocks/>
            <a:stCxn id="5" idx="1"/>
          </p:cNvCxnSpPr>
          <p:nvPr/>
        </p:nvCxnSpPr>
        <p:spPr>
          <a:xfrm flipH="1" flipV="1">
            <a:off x="7452826" y="3067554"/>
            <a:ext cx="583106" cy="361446"/>
          </a:xfrm>
          <a:prstGeom prst="straightConnector1">
            <a:avLst/>
          </a:prstGeom>
          <a:ln>
            <a:tailEnd type="triangle"/>
          </a:ln>
        </p:spPr>
        <p:style>
          <a:lnRef idx="2">
            <a:schemeClr val="accent4"/>
          </a:lnRef>
          <a:fillRef idx="1">
            <a:schemeClr val="lt1"/>
          </a:fillRef>
          <a:effectRef idx="0">
            <a:schemeClr val="accent4"/>
          </a:effectRef>
          <a:fontRef idx="minor">
            <a:schemeClr val="dk1"/>
          </a:fontRef>
        </p:style>
      </p:cxnSp>
      <p:cxnSp>
        <p:nvCxnSpPr>
          <p:cNvPr id="16" name="Straight Arrow Connector 15"/>
          <p:cNvCxnSpPr>
            <a:cxnSpLocks/>
            <a:stCxn id="5" idx="1"/>
          </p:cNvCxnSpPr>
          <p:nvPr/>
        </p:nvCxnSpPr>
        <p:spPr>
          <a:xfrm flipH="1" flipV="1">
            <a:off x="7153275" y="3207285"/>
            <a:ext cx="882657" cy="221715"/>
          </a:xfrm>
          <a:prstGeom prst="straightConnector1">
            <a:avLst/>
          </a:prstGeom>
          <a:ln>
            <a:tailEnd type="triangle"/>
          </a:ln>
        </p:spPr>
        <p:style>
          <a:lnRef idx="2">
            <a:schemeClr val="accent4"/>
          </a:lnRef>
          <a:fillRef idx="1">
            <a:schemeClr val="lt1"/>
          </a:fillRef>
          <a:effectRef idx="0">
            <a:schemeClr val="accent4"/>
          </a:effectRef>
          <a:fontRef idx="minor">
            <a:schemeClr val="dk1"/>
          </a:fontRef>
        </p:style>
      </p:cxnSp>
      <p:cxnSp>
        <p:nvCxnSpPr>
          <p:cNvPr id="17" name="Straight Arrow Connector 16"/>
          <p:cNvCxnSpPr>
            <a:cxnSpLocks/>
            <a:stCxn id="7" idx="2"/>
          </p:cNvCxnSpPr>
          <p:nvPr/>
        </p:nvCxnSpPr>
        <p:spPr>
          <a:xfrm>
            <a:off x="2751092" y="2417219"/>
            <a:ext cx="382986" cy="656085"/>
          </a:xfrm>
          <a:prstGeom prst="straightConnector1">
            <a:avLst/>
          </a:prstGeom>
          <a:ln>
            <a:tailEnd type="triangle"/>
          </a:ln>
        </p:spPr>
        <p:style>
          <a:lnRef idx="2">
            <a:schemeClr val="accent4"/>
          </a:lnRef>
          <a:fillRef idx="1">
            <a:schemeClr val="lt1"/>
          </a:fillRef>
          <a:effectRef idx="0">
            <a:schemeClr val="accent4"/>
          </a:effectRef>
          <a:fontRef idx="minor">
            <a:schemeClr val="dk1"/>
          </a:fontRef>
        </p:style>
      </p:cxnSp>
      <p:cxnSp>
        <p:nvCxnSpPr>
          <p:cNvPr id="18" name="Straight Arrow Connector 17"/>
          <p:cNvCxnSpPr>
            <a:cxnSpLocks/>
            <a:stCxn id="7" idx="2"/>
          </p:cNvCxnSpPr>
          <p:nvPr/>
        </p:nvCxnSpPr>
        <p:spPr>
          <a:xfrm>
            <a:off x="2751092" y="2417219"/>
            <a:ext cx="339836" cy="790066"/>
          </a:xfrm>
          <a:prstGeom prst="straightConnector1">
            <a:avLst/>
          </a:prstGeom>
          <a:ln>
            <a:tailEnd type="triangle"/>
          </a:ln>
        </p:spPr>
        <p:style>
          <a:lnRef idx="2">
            <a:schemeClr val="accent4"/>
          </a:lnRef>
          <a:fillRef idx="1">
            <a:schemeClr val="lt1"/>
          </a:fillRef>
          <a:effectRef idx="0">
            <a:schemeClr val="accent4"/>
          </a:effectRef>
          <a:fontRef idx="minor">
            <a:schemeClr val="dk1"/>
          </a:fontRef>
        </p:style>
      </p:cxnSp>
      <p:cxnSp>
        <p:nvCxnSpPr>
          <p:cNvPr id="19" name="Straight Arrow Connector 18"/>
          <p:cNvCxnSpPr>
            <a:cxnSpLocks/>
            <a:stCxn id="7" idx="2"/>
          </p:cNvCxnSpPr>
          <p:nvPr/>
        </p:nvCxnSpPr>
        <p:spPr>
          <a:xfrm>
            <a:off x="2751092" y="2417219"/>
            <a:ext cx="296685" cy="1118119"/>
          </a:xfrm>
          <a:prstGeom prst="straightConnector1">
            <a:avLst/>
          </a:prstGeom>
          <a:ln>
            <a:tailEnd type="triangle"/>
          </a:ln>
        </p:spPr>
        <p:style>
          <a:lnRef idx="2">
            <a:schemeClr val="accent4"/>
          </a:lnRef>
          <a:fillRef idx="1">
            <a:schemeClr val="lt1"/>
          </a:fillRef>
          <a:effectRef idx="0">
            <a:schemeClr val="accent4"/>
          </a:effectRef>
          <a:fontRef idx="minor">
            <a:schemeClr val="dk1"/>
          </a:fontRef>
        </p:style>
      </p:cxnSp>
      <p:sp>
        <p:nvSpPr>
          <p:cNvPr id="34" name="TextBox 33"/>
          <p:cNvSpPr txBox="1"/>
          <p:nvPr/>
        </p:nvSpPr>
        <p:spPr>
          <a:xfrm>
            <a:off x="1531936" y="4690651"/>
            <a:ext cx="1221887" cy="862466"/>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defTabSz="457200"/>
            <a:r>
              <a:rPr lang="en-CA" sz="1000" dirty="0">
                <a:solidFill>
                  <a:prstClr val="black"/>
                </a:solidFill>
                <a:latin typeface="Trebuchet MS"/>
              </a:rPr>
              <a:t>We control the levels of the WBS by using the indent and outdent buttons.</a:t>
            </a:r>
          </a:p>
        </p:txBody>
      </p:sp>
      <p:cxnSp>
        <p:nvCxnSpPr>
          <p:cNvPr id="35" name="Straight Arrow Connector 34"/>
          <p:cNvCxnSpPr/>
          <p:nvPr/>
        </p:nvCxnSpPr>
        <p:spPr>
          <a:xfrm flipV="1">
            <a:off x="2751090" y="4440781"/>
            <a:ext cx="262631" cy="604100"/>
          </a:xfrm>
          <a:prstGeom prst="straightConnector1">
            <a:avLst/>
          </a:prstGeom>
          <a:ln>
            <a:tailEnd type="triangle"/>
          </a:ln>
        </p:spPr>
        <p:style>
          <a:lnRef idx="2">
            <a:schemeClr val="accent4"/>
          </a:lnRef>
          <a:fillRef idx="1">
            <a:schemeClr val="lt1"/>
          </a:fillRef>
          <a:effectRef idx="0">
            <a:schemeClr val="accent4"/>
          </a:effectRef>
          <a:fontRef idx="minor">
            <a:schemeClr val="dk1"/>
          </a:fontRef>
        </p:style>
      </p:cxnSp>
      <p:cxnSp>
        <p:nvCxnSpPr>
          <p:cNvPr id="38" name="Straight Arrow Connector 37"/>
          <p:cNvCxnSpPr>
            <a:stCxn id="34" idx="3"/>
          </p:cNvCxnSpPr>
          <p:nvPr/>
        </p:nvCxnSpPr>
        <p:spPr>
          <a:xfrm flipV="1">
            <a:off x="2753823" y="2584995"/>
            <a:ext cx="1426254" cy="2536890"/>
          </a:xfrm>
          <a:prstGeom prst="straightConnector1">
            <a:avLst/>
          </a:prstGeom>
          <a:ln>
            <a:tailEnd type="triangle"/>
          </a:ln>
        </p:spPr>
        <p:style>
          <a:lnRef idx="2">
            <a:schemeClr val="accent4"/>
          </a:lnRef>
          <a:fillRef idx="1">
            <a:schemeClr val="lt1"/>
          </a:fillRef>
          <a:effectRef idx="0">
            <a:schemeClr val="accent4"/>
          </a:effectRef>
          <a:fontRef idx="minor">
            <a:schemeClr val="dk1"/>
          </a:fontRef>
        </p:style>
      </p:cxnSp>
      <p:sp>
        <p:nvSpPr>
          <p:cNvPr id="20" name="Title 19">
            <a:extLst>
              <a:ext uri="{FF2B5EF4-FFF2-40B4-BE49-F238E27FC236}">
                <a16:creationId xmlns:a16="http://schemas.microsoft.com/office/drawing/2014/main" id="{82453863-7D1E-4C96-866C-31923293927E}"/>
              </a:ext>
            </a:extLst>
          </p:cNvPr>
          <p:cNvSpPr>
            <a:spLocks noGrp="1"/>
          </p:cNvSpPr>
          <p:nvPr>
            <p:ph type="title"/>
          </p:nvPr>
        </p:nvSpPr>
        <p:spPr/>
        <p:txBody>
          <a:bodyPr>
            <a:normAutofit fontScale="90000"/>
          </a:bodyPr>
          <a:lstStyle/>
          <a:p>
            <a:br>
              <a:rPr lang="en-CA" dirty="0"/>
            </a:br>
            <a:r>
              <a:rPr lang="en-CA" dirty="0"/>
              <a:t>An Example of a WBS with Activities in MS Project</a:t>
            </a:r>
            <a:endParaRPr lang="en-US" dirty="0"/>
          </a:p>
        </p:txBody>
      </p:sp>
    </p:spTree>
    <p:extLst>
      <p:ext uri="{BB962C8B-B14F-4D97-AF65-F5344CB8AC3E}">
        <p14:creationId xmlns:p14="http://schemas.microsoft.com/office/powerpoint/2010/main" val="1789620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Project Tasks</a:t>
            </a:r>
          </a:p>
        </p:txBody>
      </p:sp>
      <p:sp>
        <p:nvSpPr>
          <p:cNvPr id="6" name="Text Placeholder 5">
            <a:extLst>
              <a:ext uri="{FF2B5EF4-FFF2-40B4-BE49-F238E27FC236}">
                <a16:creationId xmlns:a16="http://schemas.microsoft.com/office/drawing/2014/main" id="{F5CE9EA9-FC04-4059-9820-5A425CFB6BBE}"/>
              </a:ext>
            </a:extLst>
          </p:cNvPr>
          <p:cNvSpPr>
            <a:spLocks noGrp="1"/>
          </p:cNvSpPr>
          <p:nvPr>
            <p:ph type="body" sz="quarter" idx="11"/>
          </p:nvPr>
        </p:nvSpPr>
        <p:spPr/>
        <p:txBody>
          <a:bodyPr/>
          <a:lstStyle/>
          <a:p>
            <a:r>
              <a:rPr lang="en-CA" dirty="0"/>
              <a:t>Create tasks</a:t>
            </a:r>
          </a:p>
          <a:p>
            <a:r>
              <a:rPr lang="en-CA" dirty="0"/>
              <a:t>Reorganize tasks</a:t>
            </a:r>
          </a:p>
          <a:p>
            <a:r>
              <a:rPr lang="en-CA" dirty="0"/>
              <a:t>Indent/Outdent Tasks – Create Summary tasks</a:t>
            </a:r>
          </a:p>
          <a:p>
            <a:r>
              <a:rPr lang="en-CA" dirty="0"/>
              <a:t>Enter Basic Task Information</a:t>
            </a:r>
          </a:p>
          <a:p>
            <a:endParaRPr lang="en-CA" dirty="0"/>
          </a:p>
        </p:txBody>
      </p:sp>
    </p:spTree>
    <p:extLst>
      <p:ext uri="{BB962C8B-B14F-4D97-AF65-F5344CB8AC3E}">
        <p14:creationId xmlns:p14="http://schemas.microsoft.com/office/powerpoint/2010/main" val="415635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107901-4469-401D-80FB-9413AE5EEBD3}"/>
              </a:ext>
            </a:extLst>
          </p:cNvPr>
          <p:cNvPicPr>
            <a:picLocks noChangeAspect="1"/>
          </p:cNvPicPr>
          <p:nvPr/>
        </p:nvPicPr>
        <p:blipFill>
          <a:blip r:embed="rId3"/>
          <a:stretch>
            <a:fillRect/>
          </a:stretch>
        </p:blipFill>
        <p:spPr>
          <a:xfrm>
            <a:off x="493761" y="1622364"/>
            <a:ext cx="9012189" cy="4840705"/>
          </a:xfrm>
          <a:prstGeom prst="rect">
            <a:avLst/>
          </a:prstGeom>
        </p:spPr>
      </p:pic>
      <p:sp>
        <p:nvSpPr>
          <p:cNvPr id="2" name="Title 1">
            <a:extLst>
              <a:ext uri="{FF2B5EF4-FFF2-40B4-BE49-F238E27FC236}">
                <a16:creationId xmlns:a16="http://schemas.microsoft.com/office/drawing/2014/main" id="{78997E44-7C27-40A2-99EA-27C6DD7DE1A5}"/>
              </a:ext>
            </a:extLst>
          </p:cNvPr>
          <p:cNvSpPr>
            <a:spLocks noGrp="1"/>
          </p:cNvSpPr>
          <p:nvPr>
            <p:ph type="title"/>
          </p:nvPr>
        </p:nvSpPr>
        <p:spPr/>
        <p:txBody>
          <a:bodyPr/>
          <a:lstStyle/>
          <a:p>
            <a:r>
              <a:rPr lang="en-CA" dirty="0"/>
              <a:t>Adding a Task</a:t>
            </a:r>
          </a:p>
        </p:txBody>
      </p:sp>
      <p:sp>
        <p:nvSpPr>
          <p:cNvPr id="4" name="Speech Bubble: Rectangle with Corners Rounded 3">
            <a:extLst>
              <a:ext uri="{FF2B5EF4-FFF2-40B4-BE49-F238E27FC236}">
                <a16:creationId xmlns:a16="http://schemas.microsoft.com/office/drawing/2014/main" id="{D29B8DB7-43E4-48BC-A0EB-65794C176D70}"/>
              </a:ext>
            </a:extLst>
          </p:cNvPr>
          <p:cNvSpPr/>
          <p:nvPr/>
        </p:nvSpPr>
        <p:spPr>
          <a:xfrm>
            <a:off x="6208421" y="3671430"/>
            <a:ext cx="1273466" cy="490727"/>
          </a:xfrm>
          <a:prstGeom prst="wedgeRoundRectCallout">
            <a:avLst>
              <a:gd name="adj1" fmla="val -89160"/>
              <a:gd name="adj2" fmla="val -31446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Insert Task</a:t>
            </a:r>
          </a:p>
        </p:txBody>
      </p:sp>
      <p:sp>
        <p:nvSpPr>
          <p:cNvPr id="5" name="Speech Bubble: Rectangle with Corners Rounded 4">
            <a:extLst>
              <a:ext uri="{FF2B5EF4-FFF2-40B4-BE49-F238E27FC236}">
                <a16:creationId xmlns:a16="http://schemas.microsoft.com/office/drawing/2014/main" id="{48E7609D-3B2E-4981-9FD4-84B45918E983}"/>
              </a:ext>
            </a:extLst>
          </p:cNvPr>
          <p:cNvSpPr/>
          <p:nvPr/>
        </p:nvSpPr>
        <p:spPr>
          <a:xfrm>
            <a:off x="4620796" y="3677100"/>
            <a:ext cx="1273466" cy="490727"/>
          </a:xfrm>
          <a:prstGeom prst="wedgeRoundRectCallout">
            <a:avLst>
              <a:gd name="adj1" fmla="val -249224"/>
              <a:gd name="adj2" fmla="val -22518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Task Name</a:t>
            </a:r>
          </a:p>
        </p:txBody>
      </p:sp>
      <p:sp>
        <p:nvSpPr>
          <p:cNvPr id="6" name="Speech Bubble: Rectangle with Corners Rounded 5">
            <a:extLst>
              <a:ext uri="{FF2B5EF4-FFF2-40B4-BE49-F238E27FC236}">
                <a16:creationId xmlns:a16="http://schemas.microsoft.com/office/drawing/2014/main" id="{2BB7DD3D-61AF-4B71-9E16-695E73599847}"/>
              </a:ext>
            </a:extLst>
          </p:cNvPr>
          <p:cNvSpPr/>
          <p:nvPr/>
        </p:nvSpPr>
        <p:spPr>
          <a:xfrm>
            <a:off x="3392071" y="4854367"/>
            <a:ext cx="1399004" cy="490727"/>
          </a:xfrm>
          <a:prstGeom prst="wedgeRoundRectCallout">
            <a:avLst>
              <a:gd name="adj1" fmla="val -184975"/>
              <a:gd name="adj2" fmla="val 24453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Task Schedule Type</a:t>
            </a:r>
          </a:p>
        </p:txBody>
      </p:sp>
      <p:pic>
        <p:nvPicPr>
          <p:cNvPr id="15" name="Picture 14">
            <a:extLst>
              <a:ext uri="{FF2B5EF4-FFF2-40B4-BE49-F238E27FC236}">
                <a16:creationId xmlns:a16="http://schemas.microsoft.com/office/drawing/2014/main" id="{67BA7B9D-9BC7-4536-BC55-A7D1A0838F0F}"/>
              </a:ext>
            </a:extLst>
          </p:cNvPr>
          <p:cNvPicPr>
            <a:picLocks noChangeAspect="1"/>
          </p:cNvPicPr>
          <p:nvPr/>
        </p:nvPicPr>
        <p:blipFill>
          <a:blip r:embed="rId4"/>
          <a:stretch>
            <a:fillRect/>
          </a:stretch>
        </p:blipFill>
        <p:spPr>
          <a:xfrm>
            <a:off x="3263079" y="2244922"/>
            <a:ext cx="6373114" cy="3343742"/>
          </a:xfrm>
          <a:prstGeom prst="rect">
            <a:avLst/>
          </a:prstGeom>
        </p:spPr>
      </p:pic>
      <p:sp>
        <p:nvSpPr>
          <p:cNvPr id="10" name="Speech Bubble: Rectangle with Corners Rounded 9">
            <a:extLst>
              <a:ext uri="{FF2B5EF4-FFF2-40B4-BE49-F238E27FC236}">
                <a16:creationId xmlns:a16="http://schemas.microsoft.com/office/drawing/2014/main" id="{43938319-A245-4F3C-BE70-BE9017F7C402}"/>
              </a:ext>
            </a:extLst>
          </p:cNvPr>
          <p:cNvSpPr/>
          <p:nvPr/>
        </p:nvSpPr>
        <p:spPr>
          <a:xfrm>
            <a:off x="10080752" y="2244922"/>
            <a:ext cx="1273466" cy="490727"/>
          </a:xfrm>
          <a:prstGeom prst="wedgeRoundRectCallout">
            <a:avLst>
              <a:gd name="adj1" fmla="val -401060"/>
              <a:gd name="adj2" fmla="val 33576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Task Name</a:t>
            </a:r>
          </a:p>
        </p:txBody>
      </p:sp>
      <p:sp>
        <p:nvSpPr>
          <p:cNvPr id="11" name="Speech Bubble: Rectangle with Corners Rounded 10">
            <a:extLst>
              <a:ext uri="{FF2B5EF4-FFF2-40B4-BE49-F238E27FC236}">
                <a16:creationId xmlns:a16="http://schemas.microsoft.com/office/drawing/2014/main" id="{90E5A1A6-E8EC-4505-8EE5-47514030947F}"/>
              </a:ext>
            </a:extLst>
          </p:cNvPr>
          <p:cNvSpPr/>
          <p:nvPr/>
        </p:nvSpPr>
        <p:spPr>
          <a:xfrm>
            <a:off x="10080752" y="2869070"/>
            <a:ext cx="1273466" cy="490727"/>
          </a:xfrm>
          <a:prstGeom prst="wedgeRoundRectCallout">
            <a:avLst>
              <a:gd name="adj1" fmla="val -321776"/>
              <a:gd name="adj2" fmla="val 21542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Default Duration</a:t>
            </a:r>
          </a:p>
        </p:txBody>
      </p:sp>
      <p:sp>
        <p:nvSpPr>
          <p:cNvPr id="12" name="Speech Bubble: Rectangle with Corners Rounded 11">
            <a:extLst>
              <a:ext uri="{FF2B5EF4-FFF2-40B4-BE49-F238E27FC236}">
                <a16:creationId xmlns:a16="http://schemas.microsoft.com/office/drawing/2014/main" id="{D5E040E2-D14A-4DB0-AEF1-1837841C949A}"/>
              </a:ext>
            </a:extLst>
          </p:cNvPr>
          <p:cNvSpPr/>
          <p:nvPr/>
        </p:nvSpPr>
        <p:spPr>
          <a:xfrm>
            <a:off x="10086110" y="3493218"/>
            <a:ext cx="1273466" cy="490727"/>
          </a:xfrm>
          <a:prstGeom prst="wedgeRoundRectCallout">
            <a:avLst>
              <a:gd name="adj1" fmla="val -327760"/>
              <a:gd name="adj2" fmla="val 16495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 Means Estimated</a:t>
            </a:r>
          </a:p>
        </p:txBody>
      </p:sp>
      <p:sp>
        <p:nvSpPr>
          <p:cNvPr id="13" name="Speech Bubble: Rectangle with Corners Rounded 12">
            <a:extLst>
              <a:ext uri="{FF2B5EF4-FFF2-40B4-BE49-F238E27FC236}">
                <a16:creationId xmlns:a16="http://schemas.microsoft.com/office/drawing/2014/main" id="{8DE21CEB-BC4E-4EE2-B214-240651635190}"/>
              </a:ext>
            </a:extLst>
          </p:cNvPr>
          <p:cNvSpPr/>
          <p:nvPr/>
        </p:nvSpPr>
        <p:spPr>
          <a:xfrm>
            <a:off x="10080752" y="4117366"/>
            <a:ext cx="1273466" cy="490727"/>
          </a:xfrm>
          <a:prstGeom prst="wedgeRoundRectCallout">
            <a:avLst>
              <a:gd name="adj1" fmla="val -232769"/>
              <a:gd name="adj2" fmla="val 3685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Project Start Date</a:t>
            </a:r>
          </a:p>
        </p:txBody>
      </p:sp>
      <p:sp>
        <p:nvSpPr>
          <p:cNvPr id="14" name="Speech Bubble: Rectangle with Corners Rounded 13">
            <a:extLst>
              <a:ext uri="{FF2B5EF4-FFF2-40B4-BE49-F238E27FC236}">
                <a16:creationId xmlns:a16="http://schemas.microsoft.com/office/drawing/2014/main" id="{78139C0A-3D48-40FA-B63C-89D812C42EB1}"/>
              </a:ext>
            </a:extLst>
          </p:cNvPr>
          <p:cNvSpPr/>
          <p:nvPr/>
        </p:nvSpPr>
        <p:spPr>
          <a:xfrm>
            <a:off x="10080752" y="4741514"/>
            <a:ext cx="1273466" cy="490727"/>
          </a:xfrm>
          <a:prstGeom prst="wedgeRoundRectCallout">
            <a:avLst>
              <a:gd name="adj1" fmla="val -478847"/>
              <a:gd name="adj2" fmla="val -2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Manually Scheduled</a:t>
            </a:r>
          </a:p>
        </p:txBody>
      </p:sp>
      <p:sp>
        <p:nvSpPr>
          <p:cNvPr id="17" name="Speech Bubble: Rectangle with Corners Rounded 16">
            <a:extLst>
              <a:ext uri="{FF2B5EF4-FFF2-40B4-BE49-F238E27FC236}">
                <a16:creationId xmlns:a16="http://schemas.microsoft.com/office/drawing/2014/main" id="{83133D15-9940-476C-9E71-E379EE949A6D}"/>
              </a:ext>
            </a:extLst>
          </p:cNvPr>
          <p:cNvSpPr/>
          <p:nvPr/>
        </p:nvSpPr>
        <p:spPr>
          <a:xfrm>
            <a:off x="10096603" y="5365662"/>
            <a:ext cx="1273466" cy="490727"/>
          </a:xfrm>
          <a:prstGeom prst="wedgeRoundRectCallout">
            <a:avLst>
              <a:gd name="adj1" fmla="val -478099"/>
              <a:gd name="adj2" fmla="val -7766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Auto Scheduled</a:t>
            </a:r>
          </a:p>
        </p:txBody>
      </p:sp>
    </p:spTree>
    <p:extLst>
      <p:ext uri="{BB962C8B-B14F-4D97-AF65-F5344CB8AC3E}">
        <p14:creationId xmlns:p14="http://schemas.microsoft.com/office/powerpoint/2010/main" val="68004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animBg="1"/>
      <p:bldP spid="11" grpId="0" animBg="1"/>
      <p:bldP spid="12" grpId="0" animBg="1"/>
      <p:bldP spid="13" grpId="0" animBg="1"/>
      <p:bldP spid="14" grpId="0"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7A976-3934-43AC-9166-ED065F037C74}"/>
              </a:ext>
            </a:extLst>
          </p:cNvPr>
          <p:cNvSpPr>
            <a:spLocks noGrp="1"/>
          </p:cNvSpPr>
          <p:nvPr>
            <p:ph type="title"/>
          </p:nvPr>
        </p:nvSpPr>
        <p:spPr/>
        <p:txBody>
          <a:bodyPr/>
          <a:lstStyle/>
          <a:p>
            <a:r>
              <a:rPr lang="en-CA" dirty="0"/>
              <a:t>Indent tasks to create Summary tasks</a:t>
            </a:r>
          </a:p>
        </p:txBody>
      </p:sp>
      <p:pic>
        <p:nvPicPr>
          <p:cNvPr id="3" name="Picture 2">
            <a:extLst>
              <a:ext uri="{FF2B5EF4-FFF2-40B4-BE49-F238E27FC236}">
                <a16:creationId xmlns:a16="http://schemas.microsoft.com/office/drawing/2014/main" id="{8AFBD630-0D77-4C23-BF1B-A1ECA44B03FD}"/>
              </a:ext>
            </a:extLst>
          </p:cNvPr>
          <p:cNvPicPr>
            <a:picLocks noChangeAspect="1"/>
          </p:cNvPicPr>
          <p:nvPr/>
        </p:nvPicPr>
        <p:blipFill>
          <a:blip r:embed="rId3"/>
          <a:stretch>
            <a:fillRect/>
          </a:stretch>
        </p:blipFill>
        <p:spPr>
          <a:xfrm>
            <a:off x="1529204" y="1749729"/>
            <a:ext cx="6201640" cy="3648584"/>
          </a:xfrm>
          <a:prstGeom prst="rect">
            <a:avLst/>
          </a:prstGeom>
        </p:spPr>
      </p:pic>
      <p:sp>
        <p:nvSpPr>
          <p:cNvPr id="4" name="Speech Bubble: Rectangle with Corners Rounded 3">
            <a:extLst>
              <a:ext uri="{FF2B5EF4-FFF2-40B4-BE49-F238E27FC236}">
                <a16:creationId xmlns:a16="http://schemas.microsoft.com/office/drawing/2014/main" id="{83C54552-DB2F-4D07-AD91-7EA8DE1768F1}"/>
              </a:ext>
            </a:extLst>
          </p:cNvPr>
          <p:cNvSpPr/>
          <p:nvPr/>
        </p:nvSpPr>
        <p:spPr>
          <a:xfrm>
            <a:off x="8528177" y="3314700"/>
            <a:ext cx="1273466" cy="490727"/>
          </a:xfrm>
          <a:prstGeom prst="wedgeRoundRectCallout">
            <a:avLst>
              <a:gd name="adj1" fmla="val -292606"/>
              <a:gd name="adj2" fmla="val -12619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Indent/ Outdent</a:t>
            </a:r>
          </a:p>
        </p:txBody>
      </p:sp>
      <p:cxnSp>
        <p:nvCxnSpPr>
          <p:cNvPr id="6" name="Straight Arrow Connector 5">
            <a:extLst>
              <a:ext uri="{FF2B5EF4-FFF2-40B4-BE49-F238E27FC236}">
                <a16:creationId xmlns:a16="http://schemas.microsoft.com/office/drawing/2014/main" id="{99DE5FBA-13C9-48C5-A150-9CCA1FC87CF1}"/>
              </a:ext>
            </a:extLst>
          </p:cNvPr>
          <p:cNvCxnSpPr>
            <a:cxnSpLocks/>
          </p:cNvCxnSpPr>
          <p:nvPr/>
        </p:nvCxnSpPr>
        <p:spPr>
          <a:xfrm flipV="1">
            <a:off x="3714750" y="3800475"/>
            <a:ext cx="266700" cy="4952"/>
          </a:xfrm>
          <a:prstGeom prst="straightConnector1">
            <a:avLst/>
          </a:prstGeom>
          <a:ln w="6350">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7" name="Speech Bubble: Rectangle with Corners Rounded 6">
            <a:extLst>
              <a:ext uri="{FF2B5EF4-FFF2-40B4-BE49-F238E27FC236}">
                <a16:creationId xmlns:a16="http://schemas.microsoft.com/office/drawing/2014/main" id="{DE9D8235-B2D0-46E7-934F-1E711E9EF208}"/>
              </a:ext>
            </a:extLst>
          </p:cNvPr>
          <p:cNvSpPr/>
          <p:nvPr/>
        </p:nvSpPr>
        <p:spPr>
          <a:xfrm>
            <a:off x="8528177" y="4133850"/>
            <a:ext cx="1273466" cy="490727"/>
          </a:xfrm>
          <a:prstGeom prst="wedgeRoundRectCallout">
            <a:avLst>
              <a:gd name="adj1" fmla="val -403304"/>
              <a:gd name="adj2" fmla="val -10678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Use Mouse</a:t>
            </a:r>
          </a:p>
        </p:txBody>
      </p:sp>
    </p:spTree>
    <p:extLst>
      <p:ext uri="{BB962C8B-B14F-4D97-AF65-F5344CB8AC3E}">
        <p14:creationId xmlns:p14="http://schemas.microsoft.com/office/powerpoint/2010/main" val="357520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5A826B2-EC4D-4136-B51D-719514C83902}"/>
              </a:ext>
            </a:extLst>
          </p:cNvPr>
          <p:cNvPicPr>
            <a:picLocks noChangeAspect="1"/>
          </p:cNvPicPr>
          <p:nvPr/>
        </p:nvPicPr>
        <p:blipFill>
          <a:blip r:embed="rId3"/>
          <a:stretch>
            <a:fillRect/>
          </a:stretch>
        </p:blipFill>
        <p:spPr>
          <a:xfrm>
            <a:off x="1500629" y="1654797"/>
            <a:ext cx="6697010" cy="3810532"/>
          </a:xfrm>
          <a:prstGeom prst="rect">
            <a:avLst/>
          </a:prstGeom>
        </p:spPr>
      </p:pic>
      <p:pic>
        <p:nvPicPr>
          <p:cNvPr id="8" name="Picture 7">
            <a:extLst>
              <a:ext uri="{FF2B5EF4-FFF2-40B4-BE49-F238E27FC236}">
                <a16:creationId xmlns:a16="http://schemas.microsoft.com/office/drawing/2014/main" id="{EF9152DD-FF61-468F-874E-15F30304F666}"/>
              </a:ext>
            </a:extLst>
          </p:cNvPr>
          <p:cNvPicPr>
            <a:picLocks noChangeAspect="1"/>
          </p:cNvPicPr>
          <p:nvPr/>
        </p:nvPicPr>
        <p:blipFill>
          <a:blip r:embed="rId4"/>
          <a:stretch>
            <a:fillRect/>
          </a:stretch>
        </p:blipFill>
        <p:spPr>
          <a:xfrm>
            <a:off x="3556150" y="2019240"/>
            <a:ext cx="7135221" cy="3572374"/>
          </a:xfrm>
          <a:prstGeom prst="rect">
            <a:avLst/>
          </a:prstGeom>
        </p:spPr>
      </p:pic>
      <p:sp>
        <p:nvSpPr>
          <p:cNvPr id="2" name="Title 1">
            <a:extLst>
              <a:ext uri="{FF2B5EF4-FFF2-40B4-BE49-F238E27FC236}">
                <a16:creationId xmlns:a16="http://schemas.microsoft.com/office/drawing/2014/main" id="{EC37A976-3934-43AC-9166-ED065F037C74}"/>
              </a:ext>
            </a:extLst>
          </p:cNvPr>
          <p:cNvSpPr>
            <a:spLocks noGrp="1"/>
          </p:cNvSpPr>
          <p:nvPr>
            <p:ph type="title"/>
          </p:nvPr>
        </p:nvSpPr>
        <p:spPr/>
        <p:txBody>
          <a:bodyPr/>
          <a:lstStyle/>
          <a:p>
            <a:r>
              <a:rPr lang="en-CA" dirty="0"/>
              <a:t>Indent Multiple tasks to create Summary tasks</a:t>
            </a:r>
          </a:p>
        </p:txBody>
      </p:sp>
      <p:sp>
        <p:nvSpPr>
          <p:cNvPr id="4" name="Speech Bubble: Rectangle with Corners Rounded 3">
            <a:extLst>
              <a:ext uri="{FF2B5EF4-FFF2-40B4-BE49-F238E27FC236}">
                <a16:creationId xmlns:a16="http://schemas.microsoft.com/office/drawing/2014/main" id="{83C54552-DB2F-4D07-AD91-7EA8DE1768F1}"/>
              </a:ext>
            </a:extLst>
          </p:cNvPr>
          <p:cNvSpPr/>
          <p:nvPr/>
        </p:nvSpPr>
        <p:spPr>
          <a:xfrm>
            <a:off x="8528177" y="3314700"/>
            <a:ext cx="1273466" cy="490727"/>
          </a:xfrm>
          <a:prstGeom prst="wedgeRoundRectCallout">
            <a:avLst>
              <a:gd name="adj1" fmla="val -292606"/>
              <a:gd name="adj2" fmla="val -12619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Indent/ Outdent</a:t>
            </a:r>
          </a:p>
        </p:txBody>
      </p:sp>
      <p:cxnSp>
        <p:nvCxnSpPr>
          <p:cNvPr id="6" name="Straight Arrow Connector 5">
            <a:extLst>
              <a:ext uri="{FF2B5EF4-FFF2-40B4-BE49-F238E27FC236}">
                <a16:creationId xmlns:a16="http://schemas.microsoft.com/office/drawing/2014/main" id="{99DE5FBA-13C9-48C5-A150-9CCA1FC87CF1}"/>
              </a:ext>
            </a:extLst>
          </p:cNvPr>
          <p:cNvCxnSpPr>
            <a:cxnSpLocks/>
          </p:cNvCxnSpPr>
          <p:nvPr/>
        </p:nvCxnSpPr>
        <p:spPr>
          <a:xfrm flipV="1">
            <a:off x="3714750" y="4019550"/>
            <a:ext cx="266700" cy="4952"/>
          </a:xfrm>
          <a:prstGeom prst="straightConnector1">
            <a:avLst/>
          </a:prstGeom>
          <a:ln w="6350">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7" name="Speech Bubble: Rectangle with Corners Rounded 6">
            <a:extLst>
              <a:ext uri="{FF2B5EF4-FFF2-40B4-BE49-F238E27FC236}">
                <a16:creationId xmlns:a16="http://schemas.microsoft.com/office/drawing/2014/main" id="{DE9D8235-B2D0-46E7-934F-1E711E9EF208}"/>
              </a:ext>
            </a:extLst>
          </p:cNvPr>
          <p:cNvSpPr/>
          <p:nvPr/>
        </p:nvSpPr>
        <p:spPr>
          <a:xfrm>
            <a:off x="8528177" y="4305300"/>
            <a:ext cx="1273466" cy="490727"/>
          </a:xfrm>
          <a:prstGeom prst="wedgeRoundRectCallout">
            <a:avLst>
              <a:gd name="adj1" fmla="val -403304"/>
              <a:gd name="adj2" fmla="val -10678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Use Mouse</a:t>
            </a:r>
          </a:p>
        </p:txBody>
      </p:sp>
      <p:sp>
        <p:nvSpPr>
          <p:cNvPr id="9" name="Speech Bubble: Rectangle with Corners Rounded 8">
            <a:extLst>
              <a:ext uri="{FF2B5EF4-FFF2-40B4-BE49-F238E27FC236}">
                <a16:creationId xmlns:a16="http://schemas.microsoft.com/office/drawing/2014/main" id="{C3DC9C12-5ABA-4546-824E-135E65B994F8}"/>
              </a:ext>
            </a:extLst>
          </p:cNvPr>
          <p:cNvSpPr/>
          <p:nvPr/>
        </p:nvSpPr>
        <p:spPr>
          <a:xfrm>
            <a:off x="10132181" y="4317491"/>
            <a:ext cx="1273466" cy="490727"/>
          </a:xfrm>
          <a:prstGeom prst="wedgeRoundRectCallout">
            <a:avLst>
              <a:gd name="adj1" fmla="val -140770"/>
              <a:gd name="adj2" fmla="val -8349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Dates Updated</a:t>
            </a:r>
          </a:p>
        </p:txBody>
      </p:sp>
      <p:sp>
        <p:nvSpPr>
          <p:cNvPr id="10" name="Speech Bubble: Rectangle with Corners Rounded 9">
            <a:extLst>
              <a:ext uri="{FF2B5EF4-FFF2-40B4-BE49-F238E27FC236}">
                <a16:creationId xmlns:a16="http://schemas.microsoft.com/office/drawing/2014/main" id="{1A898088-11F3-45F5-9E57-E9920EBD3927}"/>
              </a:ext>
            </a:extLst>
          </p:cNvPr>
          <p:cNvSpPr/>
          <p:nvPr/>
        </p:nvSpPr>
        <p:spPr>
          <a:xfrm>
            <a:off x="10096602" y="4977197"/>
            <a:ext cx="1381523" cy="490727"/>
          </a:xfrm>
          <a:prstGeom prst="wedgeRoundRectCallout">
            <a:avLst>
              <a:gd name="adj1" fmla="val -261798"/>
              <a:gd name="adj2" fmla="val -22130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Duration Updated</a:t>
            </a:r>
          </a:p>
        </p:txBody>
      </p:sp>
      <p:sp>
        <p:nvSpPr>
          <p:cNvPr id="13" name="Speech Bubble: Rectangle with Corners Rounded 12">
            <a:extLst>
              <a:ext uri="{FF2B5EF4-FFF2-40B4-BE49-F238E27FC236}">
                <a16:creationId xmlns:a16="http://schemas.microsoft.com/office/drawing/2014/main" id="{18546BB0-F8E4-4633-BD17-C892B15C5382}"/>
              </a:ext>
            </a:extLst>
          </p:cNvPr>
          <p:cNvSpPr/>
          <p:nvPr/>
        </p:nvSpPr>
        <p:spPr>
          <a:xfrm>
            <a:off x="7588675" y="5283108"/>
            <a:ext cx="1273466" cy="490727"/>
          </a:xfrm>
          <a:prstGeom prst="wedgeRoundRectCallout">
            <a:avLst>
              <a:gd name="adj1" fmla="val -97388"/>
              <a:gd name="adj2" fmla="val -14948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Fields That Changed</a:t>
            </a:r>
          </a:p>
        </p:txBody>
      </p:sp>
    </p:spTree>
    <p:extLst>
      <p:ext uri="{BB962C8B-B14F-4D97-AF65-F5344CB8AC3E}">
        <p14:creationId xmlns:p14="http://schemas.microsoft.com/office/powerpoint/2010/main" val="3500495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P spid="10"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9152DD-FF61-468F-874E-15F30304F666}"/>
              </a:ext>
            </a:extLst>
          </p:cNvPr>
          <p:cNvPicPr>
            <a:picLocks noChangeAspect="1"/>
          </p:cNvPicPr>
          <p:nvPr/>
        </p:nvPicPr>
        <p:blipFill>
          <a:blip r:embed="rId3"/>
          <a:stretch>
            <a:fillRect/>
          </a:stretch>
        </p:blipFill>
        <p:spPr>
          <a:xfrm>
            <a:off x="1529204" y="1773876"/>
            <a:ext cx="7135221" cy="3572374"/>
          </a:xfrm>
          <a:prstGeom prst="rect">
            <a:avLst/>
          </a:prstGeom>
        </p:spPr>
      </p:pic>
      <p:sp>
        <p:nvSpPr>
          <p:cNvPr id="2" name="Title 1">
            <a:extLst>
              <a:ext uri="{FF2B5EF4-FFF2-40B4-BE49-F238E27FC236}">
                <a16:creationId xmlns:a16="http://schemas.microsoft.com/office/drawing/2014/main" id="{EC37A976-3934-43AC-9166-ED065F037C74}"/>
              </a:ext>
            </a:extLst>
          </p:cNvPr>
          <p:cNvSpPr>
            <a:spLocks noGrp="1"/>
          </p:cNvSpPr>
          <p:nvPr>
            <p:ph type="title"/>
          </p:nvPr>
        </p:nvSpPr>
        <p:spPr/>
        <p:txBody>
          <a:bodyPr/>
          <a:lstStyle/>
          <a:p>
            <a:r>
              <a:rPr lang="en-CA" dirty="0"/>
              <a:t>Indent Multiple tasks to create Summary tasks</a:t>
            </a:r>
          </a:p>
        </p:txBody>
      </p:sp>
      <p:sp>
        <p:nvSpPr>
          <p:cNvPr id="4" name="Speech Bubble: Rectangle with Corners Rounded 3">
            <a:extLst>
              <a:ext uri="{FF2B5EF4-FFF2-40B4-BE49-F238E27FC236}">
                <a16:creationId xmlns:a16="http://schemas.microsoft.com/office/drawing/2014/main" id="{83C54552-DB2F-4D07-AD91-7EA8DE1768F1}"/>
              </a:ext>
            </a:extLst>
          </p:cNvPr>
          <p:cNvSpPr/>
          <p:nvPr/>
        </p:nvSpPr>
        <p:spPr>
          <a:xfrm>
            <a:off x="8528177" y="3314700"/>
            <a:ext cx="1273466" cy="490727"/>
          </a:xfrm>
          <a:prstGeom prst="wedgeRoundRectCallout">
            <a:avLst>
              <a:gd name="adj1" fmla="val -431726"/>
              <a:gd name="adj2" fmla="val 6402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Summary Task</a:t>
            </a:r>
          </a:p>
        </p:txBody>
      </p:sp>
      <p:pic>
        <p:nvPicPr>
          <p:cNvPr id="3" name="Picture 2">
            <a:extLst>
              <a:ext uri="{FF2B5EF4-FFF2-40B4-BE49-F238E27FC236}">
                <a16:creationId xmlns:a16="http://schemas.microsoft.com/office/drawing/2014/main" id="{213EA338-C1CC-4880-905B-6A687141D483}"/>
              </a:ext>
            </a:extLst>
          </p:cNvPr>
          <p:cNvPicPr>
            <a:picLocks noChangeAspect="1"/>
          </p:cNvPicPr>
          <p:nvPr/>
        </p:nvPicPr>
        <p:blipFill>
          <a:blip r:embed="rId4"/>
          <a:stretch>
            <a:fillRect/>
          </a:stretch>
        </p:blipFill>
        <p:spPr>
          <a:xfrm>
            <a:off x="4485774" y="2685837"/>
            <a:ext cx="7182852" cy="3048425"/>
          </a:xfrm>
          <a:prstGeom prst="rect">
            <a:avLst/>
          </a:prstGeom>
        </p:spPr>
      </p:pic>
      <p:sp>
        <p:nvSpPr>
          <p:cNvPr id="12" name="Speech Bubble: Rectangle with Corners Rounded 11">
            <a:extLst>
              <a:ext uri="{FF2B5EF4-FFF2-40B4-BE49-F238E27FC236}">
                <a16:creationId xmlns:a16="http://schemas.microsoft.com/office/drawing/2014/main" id="{9CC158B7-B8A3-4AE7-9D2C-162E428127C6}"/>
              </a:ext>
            </a:extLst>
          </p:cNvPr>
          <p:cNvSpPr/>
          <p:nvPr/>
        </p:nvSpPr>
        <p:spPr>
          <a:xfrm>
            <a:off x="2794127" y="5488898"/>
            <a:ext cx="1273466" cy="673777"/>
          </a:xfrm>
          <a:prstGeom prst="wedgeRoundRectCallout">
            <a:avLst>
              <a:gd name="adj1" fmla="val 196653"/>
              <a:gd name="adj2" fmla="val -14878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Click to Collapse/ Hide</a:t>
            </a:r>
          </a:p>
        </p:txBody>
      </p:sp>
      <p:sp>
        <p:nvSpPr>
          <p:cNvPr id="7" name="Speech Bubble: Rectangle with Corners Rounded 6">
            <a:extLst>
              <a:ext uri="{FF2B5EF4-FFF2-40B4-BE49-F238E27FC236}">
                <a16:creationId xmlns:a16="http://schemas.microsoft.com/office/drawing/2014/main" id="{DE9D8235-B2D0-46E7-934F-1E711E9EF208}"/>
              </a:ext>
            </a:extLst>
          </p:cNvPr>
          <p:cNvSpPr/>
          <p:nvPr/>
        </p:nvSpPr>
        <p:spPr>
          <a:xfrm>
            <a:off x="8528177" y="4305300"/>
            <a:ext cx="1273466" cy="659883"/>
          </a:xfrm>
          <a:prstGeom prst="wedgeRoundRectCallout">
            <a:avLst>
              <a:gd name="adj1" fmla="val -473612"/>
              <a:gd name="adj2" fmla="val -10349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Click to Collapse/ Hide</a:t>
            </a:r>
          </a:p>
        </p:txBody>
      </p:sp>
    </p:spTree>
    <p:extLst>
      <p:ext uri="{BB962C8B-B14F-4D97-AF65-F5344CB8AC3E}">
        <p14:creationId xmlns:p14="http://schemas.microsoft.com/office/powerpoint/2010/main" val="362798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BD883ED-B874-462C-A3B0-6D5AC4DE9D09}"/>
              </a:ext>
            </a:extLst>
          </p:cNvPr>
          <p:cNvPicPr>
            <a:picLocks noChangeAspect="1"/>
          </p:cNvPicPr>
          <p:nvPr/>
        </p:nvPicPr>
        <p:blipFill>
          <a:blip r:embed="rId2"/>
          <a:stretch>
            <a:fillRect/>
          </a:stretch>
        </p:blipFill>
        <p:spPr>
          <a:xfrm>
            <a:off x="2080726" y="1526081"/>
            <a:ext cx="7339499" cy="4739047"/>
          </a:xfrm>
          <a:prstGeom prst="rect">
            <a:avLst/>
          </a:prstGeom>
        </p:spPr>
      </p:pic>
      <p:sp>
        <p:nvSpPr>
          <p:cNvPr id="2" name="Title 1">
            <a:extLst>
              <a:ext uri="{FF2B5EF4-FFF2-40B4-BE49-F238E27FC236}">
                <a16:creationId xmlns:a16="http://schemas.microsoft.com/office/drawing/2014/main" id="{6961BE25-2127-41CE-AFB0-5CFDE6A9980A}"/>
              </a:ext>
            </a:extLst>
          </p:cNvPr>
          <p:cNvSpPr>
            <a:spLocks noGrp="1"/>
          </p:cNvSpPr>
          <p:nvPr>
            <p:ph type="title"/>
          </p:nvPr>
        </p:nvSpPr>
        <p:spPr/>
        <p:txBody>
          <a:bodyPr/>
          <a:lstStyle/>
          <a:p>
            <a:r>
              <a:rPr lang="en-CA" dirty="0"/>
              <a:t>Multiple Levels of Indent</a:t>
            </a:r>
          </a:p>
        </p:txBody>
      </p:sp>
      <p:sp>
        <p:nvSpPr>
          <p:cNvPr id="5" name="Speech Bubble: Rectangle with Corners Rounded 4">
            <a:extLst>
              <a:ext uri="{FF2B5EF4-FFF2-40B4-BE49-F238E27FC236}">
                <a16:creationId xmlns:a16="http://schemas.microsoft.com/office/drawing/2014/main" id="{59A6AED9-4270-457B-B560-E57DA3E4C586}"/>
              </a:ext>
            </a:extLst>
          </p:cNvPr>
          <p:cNvSpPr/>
          <p:nvPr/>
        </p:nvSpPr>
        <p:spPr>
          <a:xfrm>
            <a:off x="10026063" y="3279889"/>
            <a:ext cx="1273466" cy="490727"/>
          </a:xfrm>
          <a:prstGeom prst="wedgeRoundRectCallout">
            <a:avLst>
              <a:gd name="adj1" fmla="val -422751"/>
              <a:gd name="adj2" fmla="val 13196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Summary Task</a:t>
            </a:r>
          </a:p>
        </p:txBody>
      </p:sp>
      <p:sp>
        <p:nvSpPr>
          <p:cNvPr id="7" name="Speech Bubble: Rectangle with Corners Rounded 6">
            <a:extLst>
              <a:ext uri="{FF2B5EF4-FFF2-40B4-BE49-F238E27FC236}">
                <a16:creationId xmlns:a16="http://schemas.microsoft.com/office/drawing/2014/main" id="{478C7731-6A7D-4299-8F7B-1902FF0C85AA}"/>
              </a:ext>
            </a:extLst>
          </p:cNvPr>
          <p:cNvSpPr/>
          <p:nvPr/>
        </p:nvSpPr>
        <p:spPr>
          <a:xfrm>
            <a:off x="10302288" y="4352193"/>
            <a:ext cx="1273466" cy="490727"/>
          </a:xfrm>
          <a:prstGeom prst="wedgeRoundRectCallout">
            <a:avLst>
              <a:gd name="adj1" fmla="val -463889"/>
              <a:gd name="adj2" fmla="val -12231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Activity</a:t>
            </a:r>
          </a:p>
          <a:p>
            <a:pPr algn="ctr"/>
            <a:r>
              <a:rPr lang="en-CA" dirty="0"/>
              <a:t>Task</a:t>
            </a:r>
          </a:p>
        </p:txBody>
      </p:sp>
      <p:sp>
        <p:nvSpPr>
          <p:cNvPr id="8" name="Speech Bubble: Rectangle with Corners Rounded 7">
            <a:extLst>
              <a:ext uri="{FF2B5EF4-FFF2-40B4-BE49-F238E27FC236}">
                <a16:creationId xmlns:a16="http://schemas.microsoft.com/office/drawing/2014/main" id="{2D402E8D-D8D2-459A-A1B9-3AAC7B78BA16}"/>
              </a:ext>
            </a:extLst>
          </p:cNvPr>
          <p:cNvSpPr/>
          <p:nvPr/>
        </p:nvSpPr>
        <p:spPr>
          <a:xfrm>
            <a:off x="352869" y="3445102"/>
            <a:ext cx="1273466" cy="490727"/>
          </a:xfrm>
          <a:prstGeom prst="wedgeRoundRectCallout">
            <a:avLst>
              <a:gd name="adj1" fmla="val 201527"/>
              <a:gd name="adj2" fmla="val -2873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Multiple Levels</a:t>
            </a:r>
          </a:p>
        </p:txBody>
      </p:sp>
      <p:sp>
        <p:nvSpPr>
          <p:cNvPr id="9" name="Speech Bubble: Rectangle with Corners Rounded 8">
            <a:extLst>
              <a:ext uri="{FF2B5EF4-FFF2-40B4-BE49-F238E27FC236}">
                <a16:creationId xmlns:a16="http://schemas.microsoft.com/office/drawing/2014/main" id="{AB8F2F91-8A18-4E0C-B31B-7408DC42E26B}"/>
              </a:ext>
            </a:extLst>
          </p:cNvPr>
          <p:cNvSpPr/>
          <p:nvPr/>
        </p:nvSpPr>
        <p:spPr>
          <a:xfrm>
            <a:off x="352869" y="3445102"/>
            <a:ext cx="1273466" cy="490727"/>
          </a:xfrm>
          <a:prstGeom prst="wedgeRoundRectCallout">
            <a:avLst>
              <a:gd name="adj1" fmla="val 218731"/>
              <a:gd name="adj2" fmla="val 1202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Multiple Levels</a:t>
            </a:r>
          </a:p>
        </p:txBody>
      </p:sp>
      <p:sp>
        <p:nvSpPr>
          <p:cNvPr id="10" name="Speech Bubble: Rectangle with Corners Rounded 9">
            <a:extLst>
              <a:ext uri="{FF2B5EF4-FFF2-40B4-BE49-F238E27FC236}">
                <a16:creationId xmlns:a16="http://schemas.microsoft.com/office/drawing/2014/main" id="{F85890CE-9656-4EAD-A1B3-426AA1DACEE2}"/>
              </a:ext>
            </a:extLst>
          </p:cNvPr>
          <p:cNvSpPr/>
          <p:nvPr/>
        </p:nvSpPr>
        <p:spPr>
          <a:xfrm>
            <a:off x="352869" y="3445102"/>
            <a:ext cx="1273466" cy="490727"/>
          </a:xfrm>
          <a:prstGeom prst="wedgeRoundRectCallout">
            <a:avLst>
              <a:gd name="adj1" fmla="val 231446"/>
              <a:gd name="adj2" fmla="val 10325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Multiple Levels</a:t>
            </a:r>
          </a:p>
        </p:txBody>
      </p:sp>
      <p:sp>
        <p:nvSpPr>
          <p:cNvPr id="11" name="Speech Bubble: Rectangle with Corners Rounded 10">
            <a:extLst>
              <a:ext uri="{FF2B5EF4-FFF2-40B4-BE49-F238E27FC236}">
                <a16:creationId xmlns:a16="http://schemas.microsoft.com/office/drawing/2014/main" id="{AC34B47F-E596-404A-89E2-7F2D03E7DBC1}"/>
              </a:ext>
            </a:extLst>
          </p:cNvPr>
          <p:cNvSpPr/>
          <p:nvPr/>
        </p:nvSpPr>
        <p:spPr>
          <a:xfrm>
            <a:off x="352869" y="3445102"/>
            <a:ext cx="1273466" cy="490727"/>
          </a:xfrm>
          <a:prstGeom prst="wedgeRoundRectCallout">
            <a:avLst>
              <a:gd name="adj1" fmla="val 239673"/>
              <a:gd name="adj2" fmla="val 15566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Multiple Levels</a:t>
            </a:r>
          </a:p>
        </p:txBody>
      </p:sp>
      <p:sp>
        <p:nvSpPr>
          <p:cNvPr id="12" name="Speech Bubble: Rectangle with Corners Rounded 11">
            <a:extLst>
              <a:ext uri="{FF2B5EF4-FFF2-40B4-BE49-F238E27FC236}">
                <a16:creationId xmlns:a16="http://schemas.microsoft.com/office/drawing/2014/main" id="{D6F07A1E-1CE8-474A-BA77-34DDE3112D9D}"/>
              </a:ext>
            </a:extLst>
          </p:cNvPr>
          <p:cNvSpPr/>
          <p:nvPr/>
        </p:nvSpPr>
        <p:spPr>
          <a:xfrm>
            <a:off x="10302288" y="4352193"/>
            <a:ext cx="1273466" cy="490727"/>
          </a:xfrm>
          <a:prstGeom prst="wedgeRoundRectCallout">
            <a:avLst>
              <a:gd name="adj1" fmla="val -443694"/>
              <a:gd name="adj2" fmla="val 6014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Activity</a:t>
            </a:r>
          </a:p>
          <a:p>
            <a:pPr algn="ctr"/>
            <a:r>
              <a:rPr lang="en-CA" dirty="0"/>
              <a:t>Task</a:t>
            </a:r>
          </a:p>
        </p:txBody>
      </p:sp>
      <p:sp>
        <p:nvSpPr>
          <p:cNvPr id="13" name="Speech Bubble: Rectangle with Corners Rounded 12">
            <a:extLst>
              <a:ext uri="{FF2B5EF4-FFF2-40B4-BE49-F238E27FC236}">
                <a16:creationId xmlns:a16="http://schemas.microsoft.com/office/drawing/2014/main" id="{E823F75F-E126-4A4C-84A7-8EDF8CF3F8BA}"/>
              </a:ext>
            </a:extLst>
          </p:cNvPr>
          <p:cNvSpPr/>
          <p:nvPr/>
        </p:nvSpPr>
        <p:spPr>
          <a:xfrm>
            <a:off x="10302288" y="4352193"/>
            <a:ext cx="1273466" cy="490727"/>
          </a:xfrm>
          <a:prstGeom prst="wedgeRoundRectCallout">
            <a:avLst>
              <a:gd name="adj1" fmla="val -439954"/>
              <a:gd name="adj2" fmla="val -2914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Activity</a:t>
            </a:r>
          </a:p>
          <a:p>
            <a:pPr algn="ctr"/>
            <a:r>
              <a:rPr lang="en-CA" dirty="0"/>
              <a:t>Task</a:t>
            </a:r>
          </a:p>
        </p:txBody>
      </p:sp>
      <p:sp>
        <p:nvSpPr>
          <p:cNvPr id="15" name="Speech Bubble: Rectangle with Corners Rounded 14">
            <a:extLst>
              <a:ext uri="{FF2B5EF4-FFF2-40B4-BE49-F238E27FC236}">
                <a16:creationId xmlns:a16="http://schemas.microsoft.com/office/drawing/2014/main" id="{7B7121C0-5278-434A-A0C6-E3A9033EF92F}"/>
              </a:ext>
            </a:extLst>
          </p:cNvPr>
          <p:cNvSpPr/>
          <p:nvPr/>
        </p:nvSpPr>
        <p:spPr>
          <a:xfrm>
            <a:off x="10026063" y="3271366"/>
            <a:ext cx="1273466" cy="490727"/>
          </a:xfrm>
          <a:prstGeom prst="wedgeRoundRectCallout">
            <a:avLst>
              <a:gd name="adj1" fmla="val -420507"/>
              <a:gd name="adj2" fmla="val 773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Summary Task</a:t>
            </a:r>
          </a:p>
        </p:txBody>
      </p:sp>
    </p:spTree>
    <p:extLst>
      <p:ext uri="{BB962C8B-B14F-4D97-AF65-F5344CB8AC3E}">
        <p14:creationId xmlns:p14="http://schemas.microsoft.com/office/powerpoint/2010/main" val="421058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4CB98-A2D7-46D9-A500-544814922631}"/>
              </a:ext>
            </a:extLst>
          </p:cNvPr>
          <p:cNvSpPr>
            <a:spLocks noGrp="1"/>
          </p:cNvSpPr>
          <p:nvPr>
            <p:ph type="title"/>
          </p:nvPr>
        </p:nvSpPr>
        <p:spPr/>
        <p:txBody>
          <a:bodyPr/>
          <a:lstStyle/>
          <a:p>
            <a:r>
              <a:rPr lang="en-CA" dirty="0"/>
              <a:t>Task Information</a:t>
            </a:r>
          </a:p>
        </p:txBody>
      </p:sp>
      <p:pic>
        <p:nvPicPr>
          <p:cNvPr id="4" name="Picture 3">
            <a:extLst>
              <a:ext uri="{FF2B5EF4-FFF2-40B4-BE49-F238E27FC236}">
                <a16:creationId xmlns:a16="http://schemas.microsoft.com/office/drawing/2014/main" id="{DBFCE40F-7EB6-4A7F-9FCF-8AD44476F7FB}"/>
              </a:ext>
            </a:extLst>
          </p:cNvPr>
          <p:cNvPicPr>
            <a:picLocks noChangeAspect="1"/>
          </p:cNvPicPr>
          <p:nvPr/>
        </p:nvPicPr>
        <p:blipFill>
          <a:blip r:embed="rId2"/>
          <a:stretch>
            <a:fillRect/>
          </a:stretch>
        </p:blipFill>
        <p:spPr>
          <a:xfrm>
            <a:off x="419100" y="1601951"/>
            <a:ext cx="9058275" cy="4865459"/>
          </a:xfrm>
          <a:prstGeom prst="rect">
            <a:avLst/>
          </a:prstGeom>
        </p:spPr>
      </p:pic>
      <p:sp>
        <p:nvSpPr>
          <p:cNvPr id="5" name="Speech Bubble: Rectangle with Corners Rounded 4">
            <a:extLst>
              <a:ext uri="{FF2B5EF4-FFF2-40B4-BE49-F238E27FC236}">
                <a16:creationId xmlns:a16="http://schemas.microsoft.com/office/drawing/2014/main" id="{FBA76F39-EE7B-4B6E-85D4-396453B37995}"/>
              </a:ext>
            </a:extLst>
          </p:cNvPr>
          <p:cNvSpPr/>
          <p:nvPr/>
        </p:nvSpPr>
        <p:spPr>
          <a:xfrm>
            <a:off x="9975977" y="1752600"/>
            <a:ext cx="1273466" cy="490727"/>
          </a:xfrm>
          <a:prstGeom prst="wedgeRoundRectCallout">
            <a:avLst>
              <a:gd name="adj1" fmla="val -266428"/>
              <a:gd name="adj2" fmla="val 23264"/>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Task Info. Button</a:t>
            </a:r>
          </a:p>
        </p:txBody>
      </p:sp>
      <p:sp>
        <p:nvSpPr>
          <p:cNvPr id="6" name="Speech Bubble: Rectangle with Corners Rounded 5">
            <a:extLst>
              <a:ext uri="{FF2B5EF4-FFF2-40B4-BE49-F238E27FC236}">
                <a16:creationId xmlns:a16="http://schemas.microsoft.com/office/drawing/2014/main" id="{18FDDE56-E6DA-4667-ACCA-D82B558401F6}"/>
              </a:ext>
            </a:extLst>
          </p:cNvPr>
          <p:cNvSpPr/>
          <p:nvPr/>
        </p:nvSpPr>
        <p:spPr>
          <a:xfrm>
            <a:off x="9975977" y="2423261"/>
            <a:ext cx="1273466" cy="490727"/>
          </a:xfrm>
          <a:prstGeom prst="wedgeRoundRectCallout">
            <a:avLst>
              <a:gd name="adj1" fmla="val -660602"/>
              <a:gd name="adj2" fmla="val 13778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Double Click Task</a:t>
            </a:r>
          </a:p>
        </p:txBody>
      </p:sp>
      <p:sp>
        <p:nvSpPr>
          <p:cNvPr id="7" name="Speech Bubble: Rectangle with Corners Rounded 6">
            <a:extLst>
              <a:ext uri="{FF2B5EF4-FFF2-40B4-BE49-F238E27FC236}">
                <a16:creationId xmlns:a16="http://schemas.microsoft.com/office/drawing/2014/main" id="{4ED17A77-545B-4456-AD20-D733E5B6D44A}"/>
              </a:ext>
            </a:extLst>
          </p:cNvPr>
          <p:cNvSpPr/>
          <p:nvPr/>
        </p:nvSpPr>
        <p:spPr>
          <a:xfrm>
            <a:off x="9975977" y="3093923"/>
            <a:ext cx="1273466" cy="490727"/>
          </a:xfrm>
          <a:prstGeom prst="wedgeRoundRectCallout">
            <a:avLst>
              <a:gd name="adj1" fmla="val -662098"/>
              <a:gd name="adj2" fmla="val -196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Right Click on Task</a:t>
            </a:r>
          </a:p>
        </p:txBody>
      </p:sp>
      <p:pic>
        <p:nvPicPr>
          <p:cNvPr id="8" name="Picture 7">
            <a:extLst>
              <a:ext uri="{FF2B5EF4-FFF2-40B4-BE49-F238E27FC236}">
                <a16:creationId xmlns:a16="http://schemas.microsoft.com/office/drawing/2014/main" id="{7A84C48A-DBDD-480C-B405-2B36C112E40A}"/>
              </a:ext>
            </a:extLst>
          </p:cNvPr>
          <p:cNvPicPr>
            <a:picLocks noChangeAspect="1"/>
          </p:cNvPicPr>
          <p:nvPr/>
        </p:nvPicPr>
        <p:blipFill>
          <a:blip r:embed="rId3"/>
          <a:stretch>
            <a:fillRect/>
          </a:stretch>
        </p:blipFill>
        <p:spPr>
          <a:xfrm>
            <a:off x="419100" y="1601951"/>
            <a:ext cx="9058274" cy="4865459"/>
          </a:xfrm>
          <a:prstGeom prst="rect">
            <a:avLst/>
          </a:prstGeom>
        </p:spPr>
      </p:pic>
      <p:sp>
        <p:nvSpPr>
          <p:cNvPr id="10" name="Speech Bubble: Rectangle with Corners Rounded 9">
            <a:extLst>
              <a:ext uri="{FF2B5EF4-FFF2-40B4-BE49-F238E27FC236}">
                <a16:creationId xmlns:a16="http://schemas.microsoft.com/office/drawing/2014/main" id="{0A974654-255B-445E-A05F-CD14A861A879}"/>
              </a:ext>
            </a:extLst>
          </p:cNvPr>
          <p:cNvSpPr/>
          <p:nvPr/>
        </p:nvSpPr>
        <p:spPr>
          <a:xfrm>
            <a:off x="9975977" y="3769158"/>
            <a:ext cx="1273466" cy="490727"/>
          </a:xfrm>
          <a:prstGeom prst="wedgeRoundRectCallout">
            <a:avLst>
              <a:gd name="adj1" fmla="val -581318"/>
              <a:gd name="adj2" fmla="val 24065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Select– Information</a:t>
            </a:r>
          </a:p>
        </p:txBody>
      </p:sp>
    </p:spTree>
    <p:extLst>
      <p:ext uri="{BB962C8B-B14F-4D97-AF65-F5344CB8AC3E}">
        <p14:creationId xmlns:p14="http://schemas.microsoft.com/office/powerpoint/2010/main" val="253359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28E6D-0F7A-4935-8D97-D8F70E71CBC5}"/>
              </a:ext>
            </a:extLst>
          </p:cNvPr>
          <p:cNvSpPr>
            <a:spLocks noGrp="1"/>
          </p:cNvSpPr>
          <p:nvPr>
            <p:ph type="title"/>
          </p:nvPr>
        </p:nvSpPr>
        <p:spPr/>
        <p:txBody>
          <a:bodyPr/>
          <a:lstStyle/>
          <a:p>
            <a:r>
              <a:rPr lang="en-CA" dirty="0"/>
              <a:t>Task Information</a:t>
            </a:r>
          </a:p>
        </p:txBody>
      </p:sp>
      <p:pic>
        <p:nvPicPr>
          <p:cNvPr id="5" name="Picture 4">
            <a:extLst>
              <a:ext uri="{FF2B5EF4-FFF2-40B4-BE49-F238E27FC236}">
                <a16:creationId xmlns:a16="http://schemas.microsoft.com/office/drawing/2014/main" id="{1448E2F3-004D-4428-A1C9-764E35BD6A37}"/>
              </a:ext>
            </a:extLst>
          </p:cNvPr>
          <p:cNvPicPr>
            <a:picLocks noChangeAspect="1"/>
          </p:cNvPicPr>
          <p:nvPr/>
        </p:nvPicPr>
        <p:blipFill>
          <a:blip r:embed="rId2"/>
          <a:stretch>
            <a:fillRect/>
          </a:stretch>
        </p:blipFill>
        <p:spPr>
          <a:xfrm>
            <a:off x="2211664" y="1604708"/>
            <a:ext cx="7252846" cy="4507887"/>
          </a:xfrm>
          <a:prstGeom prst="rect">
            <a:avLst/>
          </a:prstGeom>
        </p:spPr>
      </p:pic>
      <p:sp>
        <p:nvSpPr>
          <p:cNvPr id="8" name="Speech Bubble: Rectangle with Corners Rounded 7">
            <a:extLst>
              <a:ext uri="{FF2B5EF4-FFF2-40B4-BE49-F238E27FC236}">
                <a16:creationId xmlns:a16="http://schemas.microsoft.com/office/drawing/2014/main" id="{0DD08BC5-398F-4B62-9726-250E08B2F514}"/>
              </a:ext>
            </a:extLst>
          </p:cNvPr>
          <p:cNvSpPr/>
          <p:nvPr/>
        </p:nvSpPr>
        <p:spPr>
          <a:xfrm>
            <a:off x="10071790" y="1691998"/>
            <a:ext cx="1273466" cy="490727"/>
          </a:xfrm>
          <a:prstGeom prst="wedgeRoundRectCallout">
            <a:avLst>
              <a:gd name="adj1" fmla="val -295597"/>
              <a:gd name="adj2" fmla="val 8343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Task Name</a:t>
            </a:r>
          </a:p>
        </p:txBody>
      </p:sp>
      <p:sp>
        <p:nvSpPr>
          <p:cNvPr id="9" name="Speech Bubble: Rectangle with Corners Rounded 8">
            <a:extLst>
              <a:ext uri="{FF2B5EF4-FFF2-40B4-BE49-F238E27FC236}">
                <a16:creationId xmlns:a16="http://schemas.microsoft.com/office/drawing/2014/main" id="{DC6F3214-D05B-49B7-86B8-B91B1CB75983}"/>
              </a:ext>
            </a:extLst>
          </p:cNvPr>
          <p:cNvSpPr/>
          <p:nvPr/>
        </p:nvSpPr>
        <p:spPr>
          <a:xfrm>
            <a:off x="10071790" y="2414736"/>
            <a:ext cx="1273466" cy="490727"/>
          </a:xfrm>
          <a:prstGeom prst="wedgeRoundRectCallout">
            <a:avLst>
              <a:gd name="adj1" fmla="val -144510"/>
              <a:gd name="adj2" fmla="val -1943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Estimated (?)</a:t>
            </a:r>
          </a:p>
        </p:txBody>
      </p:sp>
      <p:sp>
        <p:nvSpPr>
          <p:cNvPr id="10" name="Speech Bubble: Rectangle with Corners Rounded 9">
            <a:extLst>
              <a:ext uri="{FF2B5EF4-FFF2-40B4-BE49-F238E27FC236}">
                <a16:creationId xmlns:a16="http://schemas.microsoft.com/office/drawing/2014/main" id="{BE9D7E64-9AD0-4CA4-BA33-C88CBCA8234E}"/>
              </a:ext>
            </a:extLst>
          </p:cNvPr>
          <p:cNvSpPr/>
          <p:nvPr/>
        </p:nvSpPr>
        <p:spPr>
          <a:xfrm>
            <a:off x="10096603" y="3137474"/>
            <a:ext cx="1273466" cy="490727"/>
          </a:xfrm>
          <a:prstGeom prst="wedgeRoundRectCallout">
            <a:avLst>
              <a:gd name="adj1" fmla="val -193875"/>
              <a:gd name="adj2" fmla="val -15336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Duration</a:t>
            </a:r>
          </a:p>
        </p:txBody>
      </p:sp>
      <p:sp>
        <p:nvSpPr>
          <p:cNvPr id="11" name="Speech Bubble: Rectangle with Corners Rounded 10">
            <a:extLst>
              <a:ext uri="{FF2B5EF4-FFF2-40B4-BE49-F238E27FC236}">
                <a16:creationId xmlns:a16="http://schemas.microsoft.com/office/drawing/2014/main" id="{77B953E7-07EC-4B51-B2B9-451B99D577DC}"/>
              </a:ext>
            </a:extLst>
          </p:cNvPr>
          <p:cNvSpPr/>
          <p:nvPr/>
        </p:nvSpPr>
        <p:spPr>
          <a:xfrm>
            <a:off x="10096603" y="3857090"/>
            <a:ext cx="1273466" cy="490727"/>
          </a:xfrm>
          <a:prstGeom prst="wedgeRoundRectCallout">
            <a:avLst>
              <a:gd name="adj1" fmla="val -386100"/>
              <a:gd name="adj2" fmla="val -5631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Start Date</a:t>
            </a:r>
          </a:p>
        </p:txBody>
      </p:sp>
      <p:sp>
        <p:nvSpPr>
          <p:cNvPr id="12" name="Speech Bubble: Rectangle with Corners Rounded 11">
            <a:extLst>
              <a:ext uri="{FF2B5EF4-FFF2-40B4-BE49-F238E27FC236}">
                <a16:creationId xmlns:a16="http://schemas.microsoft.com/office/drawing/2014/main" id="{6A5F67A6-8685-4741-A997-0CE7823EDD35}"/>
              </a:ext>
            </a:extLst>
          </p:cNvPr>
          <p:cNvSpPr/>
          <p:nvPr/>
        </p:nvSpPr>
        <p:spPr>
          <a:xfrm>
            <a:off x="10096603" y="4579828"/>
            <a:ext cx="1273466" cy="490727"/>
          </a:xfrm>
          <a:prstGeom prst="wedgeRoundRectCallout">
            <a:avLst>
              <a:gd name="adj1" fmla="val -163957"/>
              <a:gd name="adj2" fmla="val -16501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Finish Date</a:t>
            </a:r>
          </a:p>
        </p:txBody>
      </p:sp>
      <p:sp>
        <p:nvSpPr>
          <p:cNvPr id="13" name="Speech Bubble: Rectangle with Corners Rounded 12">
            <a:extLst>
              <a:ext uri="{FF2B5EF4-FFF2-40B4-BE49-F238E27FC236}">
                <a16:creationId xmlns:a16="http://schemas.microsoft.com/office/drawing/2014/main" id="{90674BFB-219B-4260-9AB3-5E7DC1297EEF}"/>
              </a:ext>
            </a:extLst>
          </p:cNvPr>
          <p:cNvSpPr/>
          <p:nvPr/>
        </p:nvSpPr>
        <p:spPr>
          <a:xfrm>
            <a:off x="465288" y="2414736"/>
            <a:ext cx="1273466" cy="490727"/>
          </a:xfrm>
          <a:prstGeom prst="wedgeRoundRectCallout">
            <a:avLst>
              <a:gd name="adj1" fmla="val 97081"/>
              <a:gd name="adj2" fmla="val -11066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General Tab</a:t>
            </a:r>
          </a:p>
        </p:txBody>
      </p:sp>
    </p:spTree>
    <p:extLst>
      <p:ext uri="{BB962C8B-B14F-4D97-AF65-F5344CB8AC3E}">
        <p14:creationId xmlns:p14="http://schemas.microsoft.com/office/powerpoint/2010/main" val="340874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BDDBD-847A-4A6E-8FB8-DCB471C9E873}"/>
              </a:ext>
            </a:extLst>
          </p:cNvPr>
          <p:cNvSpPr>
            <a:spLocks noGrp="1"/>
          </p:cNvSpPr>
          <p:nvPr>
            <p:ph type="title"/>
          </p:nvPr>
        </p:nvSpPr>
        <p:spPr/>
        <p:txBody>
          <a:bodyPr/>
          <a:lstStyle/>
          <a:p>
            <a:r>
              <a:rPr lang="en-CA" dirty="0"/>
              <a:t>Schedule development Stages</a:t>
            </a:r>
          </a:p>
        </p:txBody>
      </p:sp>
      <p:graphicFrame>
        <p:nvGraphicFramePr>
          <p:cNvPr id="3" name="Diagram 2">
            <a:extLst>
              <a:ext uri="{FF2B5EF4-FFF2-40B4-BE49-F238E27FC236}">
                <a16:creationId xmlns:a16="http://schemas.microsoft.com/office/drawing/2014/main" id="{328D7E17-7F3B-480F-87CA-B670F08E99A2}"/>
              </a:ext>
            </a:extLst>
          </p:cNvPr>
          <p:cNvGraphicFramePr/>
          <p:nvPr/>
        </p:nvGraphicFramePr>
        <p:xfrm>
          <a:off x="1529204" y="1715003"/>
          <a:ext cx="6975818" cy="45995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ACC4881B-5D42-4591-B654-C35CD2D84F43}"/>
              </a:ext>
            </a:extLst>
          </p:cNvPr>
          <p:cNvGraphicFramePr/>
          <p:nvPr/>
        </p:nvGraphicFramePr>
        <p:xfrm>
          <a:off x="7944255" y="2158908"/>
          <a:ext cx="4721340" cy="323348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Arrow: Curved Right 4">
            <a:extLst>
              <a:ext uri="{FF2B5EF4-FFF2-40B4-BE49-F238E27FC236}">
                <a16:creationId xmlns:a16="http://schemas.microsoft.com/office/drawing/2014/main" id="{ADA6B61E-4050-4763-A3DA-E605DBFC4D73}"/>
              </a:ext>
            </a:extLst>
          </p:cNvPr>
          <p:cNvSpPr/>
          <p:nvPr/>
        </p:nvSpPr>
        <p:spPr>
          <a:xfrm rot="5811292">
            <a:off x="6439680" y="-979153"/>
            <a:ext cx="910267" cy="6276122"/>
          </a:xfrm>
          <a:prstGeom prst="curvedRightArrow">
            <a:avLst/>
          </a:prstGeom>
          <a:solidFill>
            <a:srgbClr val="FF0000"/>
          </a:solidFill>
          <a:ln>
            <a:solidFill>
              <a:srgbClr val="4F81BD"/>
            </a:solidFill>
          </a:ln>
          <a:effectLst/>
          <a:scene3d>
            <a:camera prst="orthographicFront"/>
            <a:lightRig rig="flat" dir="t"/>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solidFill>
                <a:schemeClr val="tx1"/>
              </a:solidFill>
            </a:endParaRPr>
          </a:p>
        </p:txBody>
      </p:sp>
      <p:grpSp>
        <p:nvGrpSpPr>
          <p:cNvPr id="6" name="Group 5">
            <a:extLst>
              <a:ext uri="{FF2B5EF4-FFF2-40B4-BE49-F238E27FC236}">
                <a16:creationId xmlns:a16="http://schemas.microsoft.com/office/drawing/2014/main" id="{6744B252-CA01-4ABC-BB7D-EB7C028FD929}"/>
              </a:ext>
            </a:extLst>
          </p:cNvPr>
          <p:cNvGrpSpPr/>
          <p:nvPr/>
        </p:nvGrpSpPr>
        <p:grpSpPr>
          <a:xfrm>
            <a:off x="1351600" y="5156371"/>
            <a:ext cx="10196071" cy="760590"/>
            <a:chOff x="0" y="301335"/>
            <a:chExt cx="6975818" cy="1014479"/>
          </a:xfrm>
          <a:gradFill>
            <a:gsLst>
              <a:gs pos="10000">
                <a:srgbClr val="0070C0"/>
              </a:gs>
              <a:gs pos="21000">
                <a:srgbClr val="0070C0"/>
              </a:gs>
              <a:gs pos="34000">
                <a:srgbClr val="FF0000"/>
              </a:gs>
              <a:gs pos="77000">
                <a:srgbClr val="FF0000"/>
              </a:gs>
            </a:gsLst>
            <a:lin ang="0" scaled="1"/>
          </a:gradFill>
        </p:grpSpPr>
        <p:sp>
          <p:nvSpPr>
            <p:cNvPr id="7" name="Arrow: Right 6">
              <a:extLst>
                <a:ext uri="{FF2B5EF4-FFF2-40B4-BE49-F238E27FC236}">
                  <a16:creationId xmlns:a16="http://schemas.microsoft.com/office/drawing/2014/main" id="{529EFC0A-A649-4A1A-866C-6D5C20697EEE}"/>
                </a:ext>
              </a:extLst>
            </p:cNvPr>
            <p:cNvSpPr/>
            <p:nvPr/>
          </p:nvSpPr>
          <p:spPr>
            <a:xfrm>
              <a:off x="0" y="301335"/>
              <a:ext cx="6975818" cy="1014479"/>
            </a:xfrm>
            <a:prstGeom prst="rightArrow">
              <a:avLst>
                <a:gd name="adj1" fmla="val 50000"/>
                <a:gd name="adj2" fmla="val 5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 name="Arrow: Right 4">
              <a:extLst>
                <a:ext uri="{FF2B5EF4-FFF2-40B4-BE49-F238E27FC236}">
                  <a16:creationId xmlns:a16="http://schemas.microsoft.com/office/drawing/2014/main" id="{D77AFF0C-D14F-4864-8EDE-D2CC9FA991DE}"/>
                </a:ext>
              </a:extLst>
            </p:cNvPr>
            <p:cNvSpPr txBox="1"/>
            <p:nvPr/>
          </p:nvSpPr>
          <p:spPr>
            <a:xfrm>
              <a:off x="0" y="554955"/>
              <a:ext cx="6722198" cy="50723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254000" bIns="161049" numCol="1" spcCol="1270" anchor="ctr" anchorCtr="0">
              <a:noAutofit/>
            </a:bodyPr>
            <a:lstStyle/>
            <a:p>
              <a:pPr marL="0" lvl="0" indent="0" defTabSz="488950">
                <a:lnSpc>
                  <a:spcPct val="90000"/>
                </a:lnSpc>
                <a:spcBef>
                  <a:spcPct val="0"/>
                </a:spcBef>
                <a:spcAft>
                  <a:spcPct val="35000"/>
                </a:spcAft>
                <a:buNone/>
              </a:pPr>
              <a:r>
                <a:rPr lang="en-CA" sz="1100" kern="1200" dirty="0"/>
                <a:t>Reporting/Exporting/Importing</a:t>
              </a:r>
            </a:p>
          </p:txBody>
        </p:sp>
      </p:grpSp>
    </p:spTree>
    <p:extLst>
      <p:ext uri="{BB962C8B-B14F-4D97-AF65-F5344CB8AC3E}">
        <p14:creationId xmlns:p14="http://schemas.microsoft.com/office/powerpoint/2010/main" val="8811814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5A3C3-A78C-402C-B946-7B9F8944F14D}"/>
              </a:ext>
            </a:extLst>
          </p:cNvPr>
          <p:cNvSpPr>
            <a:spLocks noGrp="1"/>
          </p:cNvSpPr>
          <p:nvPr>
            <p:ph type="title"/>
          </p:nvPr>
        </p:nvSpPr>
        <p:spPr/>
        <p:txBody>
          <a:bodyPr/>
          <a:lstStyle/>
          <a:p>
            <a:r>
              <a:rPr lang="en-CA" dirty="0"/>
              <a:t>Task Example</a:t>
            </a:r>
          </a:p>
        </p:txBody>
      </p:sp>
      <p:sp>
        <p:nvSpPr>
          <p:cNvPr id="3" name="Content Placeholder 2">
            <a:extLst>
              <a:ext uri="{FF2B5EF4-FFF2-40B4-BE49-F238E27FC236}">
                <a16:creationId xmlns:a16="http://schemas.microsoft.com/office/drawing/2014/main" id="{7802AED9-5EB2-473C-808D-DB4A5CBA6454}"/>
              </a:ext>
            </a:extLst>
          </p:cNvPr>
          <p:cNvSpPr>
            <a:spLocks noGrp="1"/>
          </p:cNvSpPr>
          <p:nvPr>
            <p:ph sz="half" idx="2"/>
          </p:nvPr>
        </p:nvSpPr>
        <p:spPr/>
        <p:txBody>
          <a:bodyPr>
            <a:normAutofit lnSpcReduction="10000"/>
          </a:bodyPr>
          <a:lstStyle/>
          <a:p>
            <a:r>
              <a:rPr lang="en-US" dirty="0"/>
              <a:t>Task Entry:</a:t>
            </a:r>
          </a:p>
          <a:p>
            <a:pPr lvl="1"/>
            <a:r>
              <a:rPr lang="en-US" dirty="0"/>
              <a:t>Directly on Entry Table</a:t>
            </a:r>
          </a:p>
          <a:p>
            <a:pPr lvl="2"/>
            <a:r>
              <a:rPr lang="en-US" dirty="0"/>
              <a:t>Describe task info. Dialog box General Tab Fields</a:t>
            </a:r>
          </a:p>
          <a:p>
            <a:pPr lvl="1"/>
            <a:r>
              <a:rPr lang="en-US" dirty="0"/>
              <a:t>In Task Form</a:t>
            </a:r>
          </a:p>
          <a:p>
            <a:pPr lvl="1"/>
            <a:r>
              <a:rPr lang="en-US" dirty="0"/>
              <a:t>By + Task button</a:t>
            </a:r>
          </a:p>
          <a:p>
            <a:r>
              <a:rPr lang="en-US" dirty="0"/>
              <a:t>Insert a task (between existing)</a:t>
            </a:r>
          </a:p>
          <a:p>
            <a:r>
              <a:rPr lang="en-US" dirty="0"/>
              <a:t>Relocate Tasks (Drag and drop)</a:t>
            </a:r>
          </a:p>
          <a:p>
            <a:r>
              <a:rPr lang="en-US" dirty="0"/>
              <a:t>Indent/Outdent:</a:t>
            </a:r>
          </a:p>
          <a:p>
            <a:pPr lvl="1"/>
            <a:r>
              <a:rPr lang="en-US" dirty="0"/>
              <a:t>By indent/outdent </a:t>
            </a:r>
            <a:r>
              <a:rPr lang="en-US" dirty="0" err="1"/>
              <a:t>utton</a:t>
            </a:r>
            <a:endParaRPr lang="en-US" dirty="0"/>
          </a:p>
          <a:p>
            <a:pPr lvl="1"/>
            <a:r>
              <a:rPr lang="en-US" dirty="0"/>
              <a:t>By arrow</a:t>
            </a:r>
          </a:p>
          <a:p>
            <a:pPr lvl="1"/>
            <a:r>
              <a:rPr lang="en-US" dirty="0"/>
              <a:t>Multiple task indent</a:t>
            </a:r>
          </a:p>
          <a:p>
            <a:endParaRPr lang="en-CA" dirty="0"/>
          </a:p>
        </p:txBody>
      </p:sp>
    </p:spTree>
    <p:extLst>
      <p:ext uri="{BB962C8B-B14F-4D97-AF65-F5344CB8AC3E}">
        <p14:creationId xmlns:p14="http://schemas.microsoft.com/office/powerpoint/2010/main" val="40218073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Project Milestones</a:t>
            </a:r>
          </a:p>
        </p:txBody>
      </p:sp>
      <p:sp>
        <p:nvSpPr>
          <p:cNvPr id="6" name="Text Placeholder 5">
            <a:extLst>
              <a:ext uri="{FF2B5EF4-FFF2-40B4-BE49-F238E27FC236}">
                <a16:creationId xmlns:a16="http://schemas.microsoft.com/office/drawing/2014/main" id="{F5CE9EA9-FC04-4059-9820-5A425CFB6BBE}"/>
              </a:ext>
            </a:extLst>
          </p:cNvPr>
          <p:cNvSpPr>
            <a:spLocks noGrp="1"/>
          </p:cNvSpPr>
          <p:nvPr>
            <p:ph type="body" sz="quarter" idx="11"/>
          </p:nvPr>
        </p:nvSpPr>
        <p:spPr/>
        <p:txBody>
          <a:bodyPr/>
          <a:lstStyle/>
          <a:p>
            <a:r>
              <a:rPr lang="en-CA" dirty="0"/>
              <a:t>Understand Milestone best practices</a:t>
            </a:r>
          </a:p>
          <a:p>
            <a:r>
              <a:rPr lang="en-CA" dirty="0"/>
              <a:t>Create a Milestone</a:t>
            </a:r>
          </a:p>
        </p:txBody>
      </p:sp>
    </p:spTree>
    <p:extLst>
      <p:ext uri="{BB962C8B-B14F-4D97-AF65-F5344CB8AC3E}">
        <p14:creationId xmlns:p14="http://schemas.microsoft.com/office/powerpoint/2010/main" val="2382536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936F-86F9-43B0-90E2-22B43FAC98F2}"/>
              </a:ext>
            </a:extLst>
          </p:cNvPr>
          <p:cNvSpPr>
            <a:spLocks noGrp="1"/>
          </p:cNvSpPr>
          <p:nvPr>
            <p:ph type="title"/>
          </p:nvPr>
        </p:nvSpPr>
        <p:spPr/>
        <p:txBody>
          <a:bodyPr/>
          <a:lstStyle/>
          <a:p>
            <a:r>
              <a:rPr lang="en-CA" dirty="0"/>
              <a:t>Milestones</a:t>
            </a:r>
          </a:p>
        </p:txBody>
      </p:sp>
      <p:sp>
        <p:nvSpPr>
          <p:cNvPr id="3" name="Text Placeholder 2">
            <a:extLst>
              <a:ext uri="{FF2B5EF4-FFF2-40B4-BE49-F238E27FC236}">
                <a16:creationId xmlns:a16="http://schemas.microsoft.com/office/drawing/2014/main" id="{20F994D4-E859-44D4-AA71-3608FAFF5B0E}"/>
              </a:ext>
            </a:extLst>
          </p:cNvPr>
          <p:cNvSpPr>
            <a:spLocks noGrp="1"/>
          </p:cNvSpPr>
          <p:nvPr>
            <p:ph type="body" sz="quarter" idx="10"/>
          </p:nvPr>
        </p:nvSpPr>
        <p:spPr/>
        <p:txBody>
          <a:bodyPr/>
          <a:lstStyle/>
          <a:p>
            <a:r>
              <a:rPr lang="en-US" dirty="0"/>
              <a:t>“A milestone anticipates what the project is supposed to achieve at a pre-set date. It should describe a desired state of affairs, a desired future situation. There are two important aspects to this. First, the concept refers to a </a:t>
            </a:r>
            <a:r>
              <a:rPr lang="en-US" b="1" dirty="0"/>
              <a:t>point in time, not a period of time</a:t>
            </a:r>
            <a:r>
              <a:rPr lang="en-US" dirty="0"/>
              <a:t>. Second, it looks forward to what we want to create, </a:t>
            </a:r>
            <a:r>
              <a:rPr lang="en-US" b="1" dirty="0"/>
              <a:t>not how we create it</a:t>
            </a:r>
            <a:r>
              <a:rPr lang="en-US" dirty="0"/>
              <a:t>.”1</a:t>
            </a:r>
          </a:p>
          <a:p>
            <a:endParaRPr lang="en-US" dirty="0"/>
          </a:p>
          <a:p>
            <a:r>
              <a:rPr lang="en-US" dirty="0"/>
              <a:t>General Rules for this class about milestones:</a:t>
            </a:r>
          </a:p>
          <a:p>
            <a:pPr marL="1200150" lvl="1" indent="-457200">
              <a:buFont typeface="+mj-lt"/>
              <a:buAutoNum type="arabicPeriod"/>
            </a:pPr>
            <a:r>
              <a:rPr lang="en-US" dirty="0"/>
              <a:t>No duration (they should be 0 duration tasks)</a:t>
            </a:r>
          </a:p>
          <a:p>
            <a:pPr marL="1200150" lvl="1" indent="-457200">
              <a:buFont typeface="+mj-lt"/>
              <a:buAutoNum type="arabicPeriod"/>
            </a:pPr>
            <a:r>
              <a:rPr lang="en-US" dirty="0"/>
              <a:t>No resources assigned (see above, “not how we create it”)		</a:t>
            </a:r>
          </a:p>
          <a:p>
            <a:endParaRPr lang="en-US" dirty="0"/>
          </a:p>
          <a:p>
            <a:endParaRPr lang="en-US" dirty="0"/>
          </a:p>
          <a:p>
            <a:endParaRPr lang="en-CA" dirty="0"/>
          </a:p>
        </p:txBody>
      </p:sp>
      <p:sp>
        <p:nvSpPr>
          <p:cNvPr id="5" name="TextBox 4">
            <a:extLst>
              <a:ext uri="{FF2B5EF4-FFF2-40B4-BE49-F238E27FC236}">
                <a16:creationId xmlns:a16="http://schemas.microsoft.com/office/drawing/2014/main" id="{2AEC7329-DA55-43A5-AEBC-9BF617DF643B}"/>
              </a:ext>
            </a:extLst>
          </p:cNvPr>
          <p:cNvSpPr txBox="1"/>
          <p:nvPr/>
        </p:nvSpPr>
        <p:spPr>
          <a:xfrm>
            <a:off x="600075" y="5825517"/>
            <a:ext cx="8839200" cy="430887"/>
          </a:xfrm>
          <a:prstGeom prst="rect">
            <a:avLst/>
          </a:prstGeom>
          <a:noFill/>
        </p:spPr>
        <p:txBody>
          <a:bodyPr wrap="square">
            <a:spAutoFit/>
          </a:bodyPr>
          <a:lstStyle/>
          <a:p>
            <a:r>
              <a:rPr lang="en-CA" sz="1050" baseline="30000" dirty="0"/>
              <a:t>1</a:t>
            </a:r>
            <a:r>
              <a:rPr lang="en-CA" sz="1050" dirty="0"/>
              <a:t> </a:t>
            </a:r>
            <a:r>
              <a:rPr lang="en-US" sz="1100" b="0" i="0" dirty="0">
                <a:solidFill>
                  <a:srgbClr val="575757"/>
                </a:solidFill>
                <a:effectLst/>
                <a:latin typeface="Helvetica" panose="020B0604020202020204" pitchFamily="34" charset="0"/>
              </a:rPr>
              <a:t>Andersen, E. S. (2006). Milestone planning—a different planning approach. Paper presented at PMI® Global Congress 2006—Asia Pacific, Bangkok, Thailand. Newtown Square, PA: Project Management Institute.</a:t>
            </a:r>
            <a:endParaRPr lang="en-CA" sz="1050" dirty="0"/>
          </a:p>
        </p:txBody>
      </p:sp>
    </p:spTree>
    <p:extLst>
      <p:ext uri="{BB962C8B-B14F-4D97-AF65-F5344CB8AC3E}">
        <p14:creationId xmlns:p14="http://schemas.microsoft.com/office/powerpoint/2010/main" val="1086394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dirty="0"/>
              <a:t>Milestones</a:t>
            </a:r>
          </a:p>
        </p:txBody>
      </p:sp>
      <p:sp>
        <p:nvSpPr>
          <p:cNvPr id="10243" name="Slide Number Placeholder 6"/>
          <p:cNvSpPr>
            <a:spLocks noGrp="1"/>
          </p:cNvSpPr>
          <p:nvPr>
            <p:ph type="sldNum" sz="quarter" idx="4294967295"/>
          </p:nvPr>
        </p:nvSpPr>
        <p:spPr bwMode="auto">
          <a:xfrm>
            <a:off x="100584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charset="0"/>
              </a:defRPr>
            </a:lvl1pPr>
            <a:lvl2pPr marL="742950" indent="-285750">
              <a:spcBef>
                <a:spcPct val="20000"/>
              </a:spcBef>
              <a:buFont typeface="Arial" charset="0"/>
              <a:buChar char="–"/>
              <a:defRPr sz="2800">
                <a:solidFill>
                  <a:schemeClr val="tx1"/>
                </a:solidFill>
                <a:latin typeface="Calibri" charset="0"/>
              </a:defRPr>
            </a:lvl2pPr>
            <a:lvl3pPr marL="1143000" indent="-228600">
              <a:spcBef>
                <a:spcPct val="20000"/>
              </a:spcBef>
              <a:buFont typeface="Arial" charset="0"/>
              <a:buChar char="•"/>
              <a:defRPr sz="2400">
                <a:solidFill>
                  <a:schemeClr val="tx1"/>
                </a:solidFill>
                <a:latin typeface="Calibri" charset="0"/>
              </a:defRPr>
            </a:lvl3pPr>
            <a:lvl4pPr marL="1600200" indent="-228600">
              <a:spcBef>
                <a:spcPct val="20000"/>
              </a:spcBef>
              <a:buFont typeface="Arial" charset="0"/>
              <a:buChar char="–"/>
              <a:defRPr sz="2000">
                <a:solidFill>
                  <a:schemeClr val="tx1"/>
                </a:solidFill>
                <a:latin typeface="Calibri" charset="0"/>
              </a:defRPr>
            </a:lvl4pPr>
            <a:lvl5pPr marL="2057400" indent="-22860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defTabSz="457200">
              <a:spcBef>
                <a:spcPct val="0"/>
              </a:spcBef>
              <a:buNone/>
            </a:pPr>
            <a:fld id="{4C3B4F6A-057A-FF40-8802-1CBAA06CC3C6}" type="slidenum">
              <a:rPr lang="en-CA" altLang="en-US" sz="1200">
                <a:solidFill>
                  <a:srgbClr val="898989"/>
                </a:solidFill>
              </a:rPr>
              <a:pPr defTabSz="457200">
                <a:spcBef>
                  <a:spcPct val="0"/>
                </a:spcBef>
                <a:buNone/>
              </a:pPr>
              <a:t>33</a:t>
            </a:fld>
            <a:endParaRPr lang="en-CA" altLang="en-US" sz="1200">
              <a:solidFill>
                <a:srgbClr val="898989"/>
              </a:solidFill>
            </a:endParaRPr>
          </a:p>
        </p:txBody>
      </p:sp>
      <p:sp>
        <p:nvSpPr>
          <p:cNvPr id="10245" name="TextBox 2"/>
          <p:cNvSpPr txBox="1">
            <a:spLocks noChangeArrowheads="1"/>
          </p:cNvSpPr>
          <p:nvPr/>
        </p:nvSpPr>
        <p:spPr bwMode="auto">
          <a:xfrm>
            <a:off x="1676401" y="6629401"/>
            <a:ext cx="39227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charset="0"/>
              </a:defRPr>
            </a:lvl1pPr>
            <a:lvl2pPr marL="742950" indent="-285750">
              <a:spcBef>
                <a:spcPct val="20000"/>
              </a:spcBef>
              <a:buFont typeface="Arial" charset="0"/>
              <a:buChar char="–"/>
              <a:defRPr sz="2800">
                <a:solidFill>
                  <a:schemeClr val="tx1"/>
                </a:solidFill>
                <a:latin typeface="Calibri" charset="0"/>
              </a:defRPr>
            </a:lvl2pPr>
            <a:lvl3pPr marL="1143000" indent="-228600">
              <a:spcBef>
                <a:spcPct val="20000"/>
              </a:spcBef>
              <a:buFont typeface="Arial" charset="0"/>
              <a:buChar char="•"/>
              <a:defRPr sz="2400">
                <a:solidFill>
                  <a:schemeClr val="tx1"/>
                </a:solidFill>
                <a:latin typeface="Calibri" charset="0"/>
              </a:defRPr>
            </a:lvl3pPr>
            <a:lvl4pPr marL="1600200" indent="-228600">
              <a:spcBef>
                <a:spcPct val="20000"/>
              </a:spcBef>
              <a:buFont typeface="Arial" charset="0"/>
              <a:buChar char="–"/>
              <a:defRPr sz="2000">
                <a:solidFill>
                  <a:schemeClr val="tx1"/>
                </a:solidFill>
                <a:latin typeface="Calibri" charset="0"/>
              </a:defRPr>
            </a:lvl4pPr>
            <a:lvl5pPr marL="2057400" indent="-22860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defTabSz="457200">
              <a:spcBef>
                <a:spcPct val="0"/>
              </a:spcBef>
              <a:buNone/>
            </a:pPr>
            <a:r>
              <a:rPr lang="en-US" altLang="en-US" sz="1200">
                <a:solidFill>
                  <a:prstClr val="white"/>
                </a:solidFill>
              </a:rPr>
              <a:t>Source: Bunin, New Perspectives on Microsoft Project 2010 </a:t>
            </a:r>
          </a:p>
        </p:txBody>
      </p:sp>
      <p:pic>
        <p:nvPicPr>
          <p:cNvPr id="3" name="Picture 2">
            <a:extLst>
              <a:ext uri="{FF2B5EF4-FFF2-40B4-BE49-F238E27FC236}">
                <a16:creationId xmlns:a16="http://schemas.microsoft.com/office/drawing/2014/main" id="{D873FC04-BA10-4604-BF15-C081C5F4BDCA}"/>
              </a:ext>
            </a:extLst>
          </p:cNvPr>
          <p:cNvPicPr>
            <a:picLocks noChangeAspect="1"/>
          </p:cNvPicPr>
          <p:nvPr/>
        </p:nvPicPr>
        <p:blipFill>
          <a:blip r:embed="rId3"/>
          <a:stretch>
            <a:fillRect/>
          </a:stretch>
        </p:blipFill>
        <p:spPr>
          <a:xfrm>
            <a:off x="685800" y="1606116"/>
            <a:ext cx="10692247" cy="3832659"/>
          </a:xfrm>
          <a:prstGeom prst="rect">
            <a:avLst/>
          </a:prstGeom>
        </p:spPr>
      </p:pic>
      <p:sp>
        <p:nvSpPr>
          <p:cNvPr id="9" name="Speech Bubble: Rectangle with Corners Rounded 8">
            <a:extLst>
              <a:ext uri="{FF2B5EF4-FFF2-40B4-BE49-F238E27FC236}">
                <a16:creationId xmlns:a16="http://schemas.microsoft.com/office/drawing/2014/main" id="{1BB82A5F-865A-40CE-ADFB-6500AF5212CB}"/>
              </a:ext>
            </a:extLst>
          </p:cNvPr>
          <p:cNvSpPr/>
          <p:nvPr/>
        </p:nvSpPr>
        <p:spPr>
          <a:xfrm>
            <a:off x="6658078" y="5543360"/>
            <a:ext cx="1273466" cy="490727"/>
          </a:xfrm>
          <a:prstGeom prst="wedgeRoundRectCallout">
            <a:avLst>
              <a:gd name="adj1" fmla="val 161405"/>
              <a:gd name="adj2" fmla="val -128134"/>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Milestone Symbol</a:t>
            </a:r>
          </a:p>
        </p:txBody>
      </p:sp>
      <p:sp>
        <p:nvSpPr>
          <p:cNvPr id="10" name="Speech Bubble: Rectangle with Corners Rounded 9">
            <a:extLst>
              <a:ext uri="{FF2B5EF4-FFF2-40B4-BE49-F238E27FC236}">
                <a16:creationId xmlns:a16="http://schemas.microsoft.com/office/drawing/2014/main" id="{9CCE8307-E798-4FB1-B4BA-D5E24D479DAB}"/>
              </a:ext>
            </a:extLst>
          </p:cNvPr>
          <p:cNvSpPr/>
          <p:nvPr/>
        </p:nvSpPr>
        <p:spPr>
          <a:xfrm>
            <a:off x="2648053" y="5543360"/>
            <a:ext cx="1273466" cy="490727"/>
          </a:xfrm>
          <a:prstGeom prst="wedgeRoundRectCallout">
            <a:avLst>
              <a:gd name="adj1" fmla="val 100072"/>
              <a:gd name="adj2" fmla="val -32417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Duration = 0</a:t>
            </a:r>
          </a:p>
        </p:txBody>
      </p:sp>
      <p:sp>
        <p:nvSpPr>
          <p:cNvPr id="11" name="Speech Bubble: Rectangle with Corners Rounded 10">
            <a:extLst>
              <a:ext uri="{FF2B5EF4-FFF2-40B4-BE49-F238E27FC236}">
                <a16:creationId xmlns:a16="http://schemas.microsoft.com/office/drawing/2014/main" id="{24E6E44D-0037-450F-A5FF-AB8517694979}"/>
              </a:ext>
            </a:extLst>
          </p:cNvPr>
          <p:cNvSpPr/>
          <p:nvPr/>
        </p:nvSpPr>
        <p:spPr>
          <a:xfrm>
            <a:off x="2648053" y="5543360"/>
            <a:ext cx="1273466" cy="490727"/>
          </a:xfrm>
          <a:prstGeom prst="wedgeRoundRectCallout">
            <a:avLst>
              <a:gd name="adj1" fmla="val 99324"/>
              <a:gd name="adj2" fmla="val -128134"/>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Duration = 0</a:t>
            </a:r>
          </a:p>
        </p:txBody>
      </p:sp>
      <p:sp>
        <p:nvSpPr>
          <p:cNvPr id="12" name="Speech Bubble: Rectangle with Corners Rounded 11">
            <a:extLst>
              <a:ext uri="{FF2B5EF4-FFF2-40B4-BE49-F238E27FC236}">
                <a16:creationId xmlns:a16="http://schemas.microsoft.com/office/drawing/2014/main" id="{7AA6A476-E7D5-4582-93F9-E79BE524321A}"/>
              </a:ext>
            </a:extLst>
          </p:cNvPr>
          <p:cNvSpPr/>
          <p:nvPr/>
        </p:nvSpPr>
        <p:spPr>
          <a:xfrm>
            <a:off x="6658078" y="5543360"/>
            <a:ext cx="1273466" cy="490727"/>
          </a:xfrm>
          <a:prstGeom prst="wedgeRoundRectCallout">
            <a:avLst>
              <a:gd name="adj1" fmla="val 75390"/>
              <a:gd name="adj2" fmla="val -322234"/>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Milestone Symbol</a:t>
            </a:r>
          </a:p>
        </p:txBody>
      </p:sp>
    </p:spTree>
    <p:extLst>
      <p:ext uri="{BB962C8B-B14F-4D97-AF65-F5344CB8AC3E}">
        <p14:creationId xmlns:p14="http://schemas.microsoft.com/office/powerpoint/2010/main" val="75521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dirty="0"/>
              <a:t>Milestones</a:t>
            </a:r>
          </a:p>
        </p:txBody>
      </p:sp>
      <p:sp>
        <p:nvSpPr>
          <p:cNvPr id="10243" name="Slide Number Placeholder 6"/>
          <p:cNvSpPr>
            <a:spLocks noGrp="1"/>
          </p:cNvSpPr>
          <p:nvPr>
            <p:ph type="sldNum" sz="quarter" idx="4294967295"/>
          </p:nvPr>
        </p:nvSpPr>
        <p:spPr bwMode="auto">
          <a:xfrm>
            <a:off x="100584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charset="0"/>
              </a:defRPr>
            </a:lvl1pPr>
            <a:lvl2pPr marL="742950" indent="-285750">
              <a:spcBef>
                <a:spcPct val="20000"/>
              </a:spcBef>
              <a:buFont typeface="Arial" charset="0"/>
              <a:buChar char="–"/>
              <a:defRPr sz="2800">
                <a:solidFill>
                  <a:schemeClr val="tx1"/>
                </a:solidFill>
                <a:latin typeface="Calibri" charset="0"/>
              </a:defRPr>
            </a:lvl2pPr>
            <a:lvl3pPr marL="1143000" indent="-228600">
              <a:spcBef>
                <a:spcPct val="20000"/>
              </a:spcBef>
              <a:buFont typeface="Arial" charset="0"/>
              <a:buChar char="•"/>
              <a:defRPr sz="2400">
                <a:solidFill>
                  <a:schemeClr val="tx1"/>
                </a:solidFill>
                <a:latin typeface="Calibri" charset="0"/>
              </a:defRPr>
            </a:lvl3pPr>
            <a:lvl4pPr marL="1600200" indent="-228600">
              <a:spcBef>
                <a:spcPct val="20000"/>
              </a:spcBef>
              <a:buFont typeface="Arial" charset="0"/>
              <a:buChar char="–"/>
              <a:defRPr sz="2000">
                <a:solidFill>
                  <a:schemeClr val="tx1"/>
                </a:solidFill>
                <a:latin typeface="Calibri" charset="0"/>
              </a:defRPr>
            </a:lvl4pPr>
            <a:lvl5pPr marL="2057400" indent="-22860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defTabSz="457200">
              <a:spcBef>
                <a:spcPct val="0"/>
              </a:spcBef>
              <a:buNone/>
            </a:pPr>
            <a:fld id="{4C3B4F6A-057A-FF40-8802-1CBAA06CC3C6}" type="slidenum">
              <a:rPr lang="en-CA" altLang="en-US" sz="1200">
                <a:solidFill>
                  <a:srgbClr val="898989"/>
                </a:solidFill>
              </a:rPr>
              <a:pPr defTabSz="457200">
                <a:spcBef>
                  <a:spcPct val="0"/>
                </a:spcBef>
                <a:buNone/>
              </a:pPr>
              <a:t>34</a:t>
            </a:fld>
            <a:endParaRPr lang="en-CA" altLang="en-US" sz="1200">
              <a:solidFill>
                <a:srgbClr val="898989"/>
              </a:solidFill>
            </a:endParaRPr>
          </a:p>
        </p:txBody>
      </p:sp>
      <p:sp>
        <p:nvSpPr>
          <p:cNvPr id="10245" name="TextBox 2"/>
          <p:cNvSpPr txBox="1">
            <a:spLocks noChangeArrowheads="1"/>
          </p:cNvSpPr>
          <p:nvPr/>
        </p:nvSpPr>
        <p:spPr bwMode="auto">
          <a:xfrm>
            <a:off x="1676401" y="6629401"/>
            <a:ext cx="39227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charset="0"/>
              </a:defRPr>
            </a:lvl1pPr>
            <a:lvl2pPr marL="742950" indent="-285750">
              <a:spcBef>
                <a:spcPct val="20000"/>
              </a:spcBef>
              <a:buFont typeface="Arial" charset="0"/>
              <a:buChar char="–"/>
              <a:defRPr sz="2800">
                <a:solidFill>
                  <a:schemeClr val="tx1"/>
                </a:solidFill>
                <a:latin typeface="Calibri" charset="0"/>
              </a:defRPr>
            </a:lvl2pPr>
            <a:lvl3pPr marL="1143000" indent="-228600">
              <a:spcBef>
                <a:spcPct val="20000"/>
              </a:spcBef>
              <a:buFont typeface="Arial" charset="0"/>
              <a:buChar char="•"/>
              <a:defRPr sz="2400">
                <a:solidFill>
                  <a:schemeClr val="tx1"/>
                </a:solidFill>
                <a:latin typeface="Calibri" charset="0"/>
              </a:defRPr>
            </a:lvl3pPr>
            <a:lvl4pPr marL="1600200" indent="-228600">
              <a:spcBef>
                <a:spcPct val="20000"/>
              </a:spcBef>
              <a:buFont typeface="Arial" charset="0"/>
              <a:buChar char="–"/>
              <a:defRPr sz="2000">
                <a:solidFill>
                  <a:schemeClr val="tx1"/>
                </a:solidFill>
                <a:latin typeface="Calibri" charset="0"/>
              </a:defRPr>
            </a:lvl4pPr>
            <a:lvl5pPr marL="2057400" indent="-22860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defTabSz="457200">
              <a:spcBef>
                <a:spcPct val="0"/>
              </a:spcBef>
              <a:buNone/>
            </a:pPr>
            <a:r>
              <a:rPr lang="en-US" altLang="en-US" sz="1200">
                <a:solidFill>
                  <a:prstClr val="white"/>
                </a:solidFill>
              </a:rPr>
              <a:t>Source: Bunin, New Perspectives on Microsoft Project 2010 </a:t>
            </a:r>
          </a:p>
        </p:txBody>
      </p:sp>
      <p:pic>
        <p:nvPicPr>
          <p:cNvPr id="3" name="Picture 2">
            <a:extLst>
              <a:ext uri="{FF2B5EF4-FFF2-40B4-BE49-F238E27FC236}">
                <a16:creationId xmlns:a16="http://schemas.microsoft.com/office/drawing/2014/main" id="{D873FC04-BA10-4604-BF15-C081C5F4BDCA}"/>
              </a:ext>
            </a:extLst>
          </p:cNvPr>
          <p:cNvPicPr>
            <a:picLocks noChangeAspect="1"/>
          </p:cNvPicPr>
          <p:nvPr/>
        </p:nvPicPr>
        <p:blipFill>
          <a:blip r:embed="rId3"/>
          <a:stretch>
            <a:fillRect/>
          </a:stretch>
        </p:blipFill>
        <p:spPr>
          <a:xfrm>
            <a:off x="685800" y="1606116"/>
            <a:ext cx="10692247" cy="3832659"/>
          </a:xfrm>
          <a:prstGeom prst="rect">
            <a:avLst/>
          </a:prstGeom>
        </p:spPr>
      </p:pic>
      <p:sp>
        <p:nvSpPr>
          <p:cNvPr id="11" name="Speech Bubble: Rectangle with Corners Rounded 10">
            <a:extLst>
              <a:ext uri="{FF2B5EF4-FFF2-40B4-BE49-F238E27FC236}">
                <a16:creationId xmlns:a16="http://schemas.microsoft.com/office/drawing/2014/main" id="{24E6E44D-0037-450F-A5FF-AB8517694979}"/>
              </a:ext>
            </a:extLst>
          </p:cNvPr>
          <p:cNvSpPr/>
          <p:nvPr/>
        </p:nvSpPr>
        <p:spPr>
          <a:xfrm>
            <a:off x="1035649" y="5652198"/>
            <a:ext cx="1273466" cy="490727"/>
          </a:xfrm>
          <a:prstGeom prst="wedgeRoundRectCallout">
            <a:avLst>
              <a:gd name="adj1" fmla="val 85861"/>
              <a:gd name="adj2" fmla="val -34940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Double Click on Task</a:t>
            </a:r>
          </a:p>
        </p:txBody>
      </p:sp>
      <p:pic>
        <p:nvPicPr>
          <p:cNvPr id="4" name="Picture 3">
            <a:extLst>
              <a:ext uri="{FF2B5EF4-FFF2-40B4-BE49-F238E27FC236}">
                <a16:creationId xmlns:a16="http://schemas.microsoft.com/office/drawing/2014/main" id="{0DDFC1A1-C73D-47C1-902F-CEC9B684DBF9}"/>
              </a:ext>
            </a:extLst>
          </p:cNvPr>
          <p:cNvPicPr>
            <a:picLocks noChangeAspect="1"/>
          </p:cNvPicPr>
          <p:nvPr/>
        </p:nvPicPr>
        <p:blipFill>
          <a:blip r:embed="rId4"/>
          <a:stretch>
            <a:fillRect/>
          </a:stretch>
        </p:blipFill>
        <p:spPr>
          <a:xfrm>
            <a:off x="5895565" y="1887375"/>
            <a:ext cx="5868219" cy="3658111"/>
          </a:xfrm>
          <a:prstGeom prst="rect">
            <a:avLst/>
          </a:prstGeom>
        </p:spPr>
      </p:pic>
      <p:sp>
        <p:nvSpPr>
          <p:cNvPr id="9" name="Speech Bubble: Rectangle with Corners Rounded 8">
            <a:extLst>
              <a:ext uri="{FF2B5EF4-FFF2-40B4-BE49-F238E27FC236}">
                <a16:creationId xmlns:a16="http://schemas.microsoft.com/office/drawing/2014/main" id="{1BB82A5F-865A-40CE-ADFB-6500AF5212CB}"/>
              </a:ext>
            </a:extLst>
          </p:cNvPr>
          <p:cNvSpPr/>
          <p:nvPr/>
        </p:nvSpPr>
        <p:spPr>
          <a:xfrm>
            <a:off x="7881194" y="5646546"/>
            <a:ext cx="1273466" cy="490727"/>
          </a:xfrm>
          <a:prstGeom prst="wedgeRoundRectCallout">
            <a:avLst>
              <a:gd name="adj1" fmla="val -190884"/>
              <a:gd name="adj2" fmla="val -22130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Milestone Symbol</a:t>
            </a:r>
          </a:p>
        </p:txBody>
      </p:sp>
    </p:spTree>
    <p:extLst>
      <p:ext uri="{BB962C8B-B14F-4D97-AF65-F5344CB8AC3E}">
        <p14:creationId xmlns:p14="http://schemas.microsoft.com/office/powerpoint/2010/main" val="118445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5A3C3-A78C-402C-B946-7B9F8944F14D}"/>
              </a:ext>
            </a:extLst>
          </p:cNvPr>
          <p:cNvSpPr>
            <a:spLocks noGrp="1"/>
          </p:cNvSpPr>
          <p:nvPr>
            <p:ph type="title"/>
          </p:nvPr>
        </p:nvSpPr>
        <p:spPr/>
        <p:txBody>
          <a:bodyPr/>
          <a:lstStyle/>
          <a:p>
            <a:r>
              <a:rPr lang="en-CA" dirty="0"/>
              <a:t>Milestone Task Example</a:t>
            </a:r>
          </a:p>
        </p:txBody>
      </p:sp>
      <p:sp>
        <p:nvSpPr>
          <p:cNvPr id="3" name="Content Placeholder 2">
            <a:extLst>
              <a:ext uri="{FF2B5EF4-FFF2-40B4-BE49-F238E27FC236}">
                <a16:creationId xmlns:a16="http://schemas.microsoft.com/office/drawing/2014/main" id="{7802AED9-5EB2-473C-808D-DB4A5CBA6454}"/>
              </a:ext>
            </a:extLst>
          </p:cNvPr>
          <p:cNvSpPr>
            <a:spLocks noGrp="1"/>
          </p:cNvSpPr>
          <p:nvPr>
            <p:ph sz="half" idx="2"/>
          </p:nvPr>
        </p:nvSpPr>
        <p:spPr/>
        <p:txBody>
          <a:bodyPr>
            <a:normAutofit lnSpcReduction="10000"/>
          </a:bodyPr>
          <a:lstStyle/>
          <a:p>
            <a:r>
              <a:rPr lang="en-US" dirty="0"/>
              <a:t>Directly on Entry Table</a:t>
            </a:r>
          </a:p>
          <a:p>
            <a:pPr lvl="1"/>
            <a:r>
              <a:rPr lang="en-US" dirty="0"/>
              <a:t>Enter 0 Duration</a:t>
            </a:r>
          </a:p>
          <a:p>
            <a:pPr lvl="2"/>
            <a:r>
              <a:rPr lang="en-US" dirty="0"/>
              <a:t>Show the symbol changes</a:t>
            </a:r>
          </a:p>
          <a:p>
            <a:r>
              <a:rPr lang="en-US" dirty="0"/>
              <a:t>Task Information Dialog:</a:t>
            </a:r>
          </a:p>
          <a:p>
            <a:pPr lvl="1"/>
            <a:r>
              <a:rPr lang="en-US" dirty="0"/>
              <a:t>Shift to “Advanced” tab</a:t>
            </a:r>
          </a:p>
          <a:p>
            <a:pPr lvl="1"/>
            <a:r>
              <a:rPr lang="en-US" dirty="0"/>
              <a:t>Click on milestone box</a:t>
            </a:r>
          </a:p>
          <a:p>
            <a:pPr lvl="2"/>
            <a:r>
              <a:rPr lang="en-US" dirty="0"/>
              <a:t>Show the symbol changes</a:t>
            </a:r>
          </a:p>
          <a:p>
            <a:r>
              <a:rPr lang="en-CA" b="1" dirty="0"/>
              <a:t>Warning when changing by using advanced-milestone you may have duration on milestone but symbol remains the same</a:t>
            </a:r>
          </a:p>
        </p:txBody>
      </p:sp>
    </p:spTree>
    <p:extLst>
      <p:ext uri="{BB962C8B-B14F-4D97-AF65-F5344CB8AC3E}">
        <p14:creationId xmlns:p14="http://schemas.microsoft.com/office/powerpoint/2010/main" val="1670474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Recurring Tasks</a:t>
            </a:r>
          </a:p>
        </p:txBody>
      </p:sp>
      <p:sp>
        <p:nvSpPr>
          <p:cNvPr id="6" name="Text Placeholder 5">
            <a:extLst>
              <a:ext uri="{FF2B5EF4-FFF2-40B4-BE49-F238E27FC236}">
                <a16:creationId xmlns:a16="http://schemas.microsoft.com/office/drawing/2014/main" id="{F5CE9EA9-FC04-4059-9820-5A425CFB6BBE}"/>
              </a:ext>
            </a:extLst>
          </p:cNvPr>
          <p:cNvSpPr>
            <a:spLocks noGrp="1"/>
          </p:cNvSpPr>
          <p:nvPr>
            <p:ph type="body" sz="quarter" idx="11"/>
          </p:nvPr>
        </p:nvSpPr>
        <p:spPr/>
        <p:txBody>
          <a:bodyPr/>
          <a:lstStyle/>
          <a:p>
            <a:r>
              <a:rPr lang="en-CA" dirty="0"/>
              <a:t>Understand Recurring Task best practices</a:t>
            </a:r>
          </a:p>
          <a:p>
            <a:r>
              <a:rPr lang="en-CA" dirty="0"/>
              <a:t>Create a Recurring Task</a:t>
            </a:r>
          </a:p>
          <a:p>
            <a:r>
              <a:rPr lang="en-CA" dirty="0"/>
              <a:t>Modify a Recurring Task</a:t>
            </a:r>
          </a:p>
        </p:txBody>
      </p:sp>
    </p:spTree>
    <p:extLst>
      <p:ext uri="{BB962C8B-B14F-4D97-AF65-F5344CB8AC3E}">
        <p14:creationId xmlns:p14="http://schemas.microsoft.com/office/powerpoint/2010/main" val="2493133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7824E-714C-4A66-BED4-783ACFD39DBB}"/>
              </a:ext>
            </a:extLst>
          </p:cNvPr>
          <p:cNvSpPr>
            <a:spLocks noGrp="1"/>
          </p:cNvSpPr>
          <p:nvPr>
            <p:ph type="title"/>
          </p:nvPr>
        </p:nvSpPr>
        <p:spPr/>
        <p:txBody>
          <a:bodyPr/>
          <a:lstStyle/>
          <a:p>
            <a:r>
              <a:rPr lang="en-CA" dirty="0"/>
              <a:t>Recurring Tasks</a:t>
            </a:r>
          </a:p>
        </p:txBody>
      </p:sp>
      <p:sp>
        <p:nvSpPr>
          <p:cNvPr id="3" name="Text Placeholder 2">
            <a:extLst>
              <a:ext uri="{FF2B5EF4-FFF2-40B4-BE49-F238E27FC236}">
                <a16:creationId xmlns:a16="http://schemas.microsoft.com/office/drawing/2014/main" id="{AB999C45-433B-4004-892E-502548BA173E}"/>
              </a:ext>
            </a:extLst>
          </p:cNvPr>
          <p:cNvSpPr>
            <a:spLocks noGrp="1"/>
          </p:cNvSpPr>
          <p:nvPr>
            <p:ph type="body" sz="quarter" idx="10"/>
          </p:nvPr>
        </p:nvSpPr>
        <p:spPr/>
        <p:txBody>
          <a:bodyPr/>
          <a:lstStyle/>
          <a:p>
            <a:r>
              <a:rPr lang="en-CA" dirty="0"/>
              <a:t>Common Usage:</a:t>
            </a:r>
          </a:p>
          <a:p>
            <a:pPr marL="1085850" lvl="1" indent="-342900">
              <a:buFont typeface="Arial" panose="020B0604020202020204" pitchFamily="34" charset="0"/>
              <a:buChar char="•"/>
            </a:pPr>
            <a:r>
              <a:rPr lang="en-CA" dirty="0"/>
              <a:t>Meetings</a:t>
            </a:r>
          </a:p>
          <a:p>
            <a:pPr marL="1085850" lvl="1" indent="-342900">
              <a:buFont typeface="Arial" panose="020B0604020202020204" pitchFamily="34" charset="0"/>
              <a:buChar char="•"/>
            </a:pPr>
            <a:r>
              <a:rPr lang="en-CA" dirty="0"/>
              <a:t>Checkpoints</a:t>
            </a:r>
          </a:p>
          <a:p>
            <a:pPr marL="1085850" lvl="1" indent="-342900">
              <a:buFont typeface="Arial" panose="020B0604020202020204" pitchFamily="34" charset="0"/>
              <a:buChar char="•"/>
            </a:pPr>
            <a:r>
              <a:rPr lang="en-CA" dirty="0"/>
              <a:t>Repetitive tasks (ex: time entry)</a:t>
            </a:r>
          </a:p>
          <a:p>
            <a:pPr marL="342900" indent="-342900">
              <a:buFont typeface="Arial" panose="020B0604020202020204" pitchFamily="34" charset="0"/>
              <a:buChar char="•"/>
            </a:pPr>
            <a:r>
              <a:rPr lang="en-CA" dirty="0"/>
              <a:t>Can be changed (frequency, duration, recurrence, etc.)</a:t>
            </a:r>
          </a:p>
          <a:p>
            <a:pPr marL="342900" indent="-342900">
              <a:buFont typeface="Arial" panose="020B0604020202020204" pitchFamily="34" charset="0"/>
              <a:buChar char="•"/>
            </a:pPr>
            <a:r>
              <a:rPr lang="en-CA" dirty="0"/>
              <a:t>They have a constraint assigned and therefore may not move as expected if there is a significant change in project dates.</a:t>
            </a:r>
          </a:p>
          <a:p>
            <a:pPr marL="342900" indent="-342900">
              <a:buFont typeface="Arial" panose="020B0604020202020204" pitchFamily="34" charset="0"/>
              <a:buChar char="•"/>
            </a:pPr>
            <a:r>
              <a:rPr lang="en-CA" dirty="0"/>
              <a:t>Symbol (   )in “Indicator column”</a:t>
            </a:r>
          </a:p>
        </p:txBody>
      </p:sp>
      <p:pic>
        <p:nvPicPr>
          <p:cNvPr id="4" name="Picture 3">
            <a:extLst>
              <a:ext uri="{FF2B5EF4-FFF2-40B4-BE49-F238E27FC236}">
                <a16:creationId xmlns:a16="http://schemas.microsoft.com/office/drawing/2014/main" id="{7A1F2C3B-6D1B-4718-8859-C0F66C6B999C}"/>
              </a:ext>
            </a:extLst>
          </p:cNvPr>
          <p:cNvPicPr>
            <a:picLocks noChangeAspect="1"/>
          </p:cNvPicPr>
          <p:nvPr/>
        </p:nvPicPr>
        <p:blipFill>
          <a:blip r:embed="rId2"/>
          <a:stretch>
            <a:fillRect/>
          </a:stretch>
        </p:blipFill>
        <p:spPr>
          <a:xfrm>
            <a:off x="3133711" y="4821555"/>
            <a:ext cx="304814" cy="274332"/>
          </a:xfrm>
          <a:prstGeom prst="rect">
            <a:avLst/>
          </a:prstGeom>
        </p:spPr>
      </p:pic>
    </p:spTree>
    <p:extLst>
      <p:ext uri="{BB962C8B-B14F-4D97-AF65-F5344CB8AC3E}">
        <p14:creationId xmlns:p14="http://schemas.microsoft.com/office/powerpoint/2010/main" val="16319296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BA4A11-1DA1-46C7-95D4-E50EC225612F}"/>
              </a:ext>
            </a:extLst>
          </p:cNvPr>
          <p:cNvPicPr>
            <a:picLocks noChangeAspect="1"/>
          </p:cNvPicPr>
          <p:nvPr/>
        </p:nvPicPr>
        <p:blipFill>
          <a:blip r:embed="rId2"/>
          <a:stretch>
            <a:fillRect/>
          </a:stretch>
        </p:blipFill>
        <p:spPr>
          <a:xfrm>
            <a:off x="637413" y="1607338"/>
            <a:ext cx="8906637" cy="4812511"/>
          </a:xfrm>
          <a:prstGeom prst="rect">
            <a:avLst/>
          </a:prstGeom>
        </p:spPr>
      </p:pic>
      <p:sp>
        <p:nvSpPr>
          <p:cNvPr id="2" name="Title 1">
            <a:extLst>
              <a:ext uri="{FF2B5EF4-FFF2-40B4-BE49-F238E27FC236}">
                <a16:creationId xmlns:a16="http://schemas.microsoft.com/office/drawing/2014/main" id="{3CFCCBFD-F0D7-4E51-BF43-CA3F684C920F}"/>
              </a:ext>
            </a:extLst>
          </p:cNvPr>
          <p:cNvSpPr>
            <a:spLocks noGrp="1"/>
          </p:cNvSpPr>
          <p:nvPr>
            <p:ph type="title"/>
          </p:nvPr>
        </p:nvSpPr>
        <p:spPr/>
        <p:txBody>
          <a:bodyPr/>
          <a:lstStyle/>
          <a:p>
            <a:r>
              <a:rPr lang="en-CA" dirty="0"/>
              <a:t>Recurring Tasks</a:t>
            </a:r>
          </a:p>
        </p:txBody>
      </p:sp>
      <p:pic>
        <p:nvPicPr>
          <p:cNvPr id="5" name="Picture 4">
            <a:extLst>
              <a:ext uri="{FF2B5EF4-FFF2-40B4-BE49-F238E27FC236}">
                <a16:creationId xmlns:a16="http://schemas.microsoft.com/office/drawing/2014/main" id="{3F5818C7-5610-4B24-8276-6090955B95D7}"/>
              </a:ext>
            </a:extLst>
          </p:cNvPr>
          <p:cNvPicPr>
            <a:picLocks noChangeAspect="1"/>
          </p:cNvPicPr>
          <p:nvPr/>
        </p:nvPicPr>
        <p:blipFill>
          <a:blip r:embed="rId3"/>
          <a:stretch>
            <a:fillRect/>
          </a:stretch>
        </p:blipFill>
        <p:spPr>
          <a:xfrm>
            <a:off x="637413" y="1609400"/>
            <a:ext cx="10917174" cy="2324424"/>
          </a:xfrm>
          <a:prstGeom prst="rect">
            <a:avLst/>
          </a:prstGeom>
        </p:spPr>
      </p:pic>
      <p:sp>
        <p:nvSpPr>
          <p:cNvPr id="6" name="Speech Bubble: Rectangle with Corners Rounded 5">
            <a:extLst>
              <a:ext uri="{FF2B5EF4-FFF2-40B4-BE49-F238E27FC236}">
                <a16:creationId xmlns:a16="http://schemas.microsoft.com/office/drawing/2014/main" id="{E46EDD7D-FF6E-422F-BD18-1C893D6C7F6D}"/>
              </a:ext>
            </a:extLst>
          </p:cNvPr>
          <p:cNvSpPr/>
          <p:nvPr/>
        </p:nvSpPr>
        <p:spPr>
          <a:xfrm>
            <a:off x="734675" y="3645758"/>
            <a:ext cx="1273466" cy="490727"/>
          </a:xfrm>
          <a:prstGeom prst="wedgeRoundRectCallout">
            <a:avLst>
              <a:gd name="adj1" fmla="val 11467"/>
              <a:gd name="adj2" fmla="val -35886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Task Tab</a:t>
            </a:r>
          </a:p>
        </p:txBody>
      </p:sp>
      <p:sp>
        <p:nvSpPr>
          <p:cNvPr id="7" name="Speech Bubble: Rectangle with Corners Rounded 6">
            <a:extLst>
              <a:ext uri="{FF2B5EF4-FFF2-40B4-BE49-F238E27FC236}">
                <a16:creationId xmlns:a16="http://schemas.microsoft.com/office/drawing/2014/main" id="{ED662CD2-C3ED-4478-AAE7-8F982BB6BC33}"/>
              </a:ext>
            </a:extLst>
          </p:cNvPr>
          <p:cNvSpPr/>
          <p:nvPr/>
        </p:nvSpPr>
        <p:spPr>
          <a:xfrm>
            <a:off x="6381750" y="3612495"/>
            <a:ext cx="1466222" cy="490727"/>
          </a:xfrm>
          <a:prstGeom prst="wedgeRoundRectCallout">
            <a:avLst>
              <a:gd name="adj1" fmla="val 149955"/>
              <a:gd name="adj2" fmla="val -12206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+Task Tab – Recurring Task</a:t>
            </a:r>
          </a:p>
        </p:txBody>
      </p:sp>
      <p:pic>
        <p:nvPicPr>
          <p:cNvPr id="3" name="Picture 2">
            <a:extLst>
              <a:ext uri="{FF2B5EF4-FFF2-40B4-BE49-F238E27FC236}">
                <a16:creationId xmlns:a16="http://schemas.microsoft.com/office/drawing/2014/main" id="{71668E08-2369-4F55-9354-38C0524D7229}"/>
              </a:ext>
            </a:extLst>
          </p:cNvPr>
          <p:cNvPicPr>
            <a:picLocks noChangeAspect="1"/>
          </p:cNvPicPr>
          <p:nvPr/>
        </p:nvPicPr>
        <p:blipFill>
          <a:blip r:embed="rId4"/>
          <a:stretch>
            <a:fillRect/>
          </a:stretch>
        </p:blipFill>
        <p:spPr>
          <a:xfrm>
            <a:off x="4260257" y="2967449"/>
            <a:ext cx="4877481" cy="3372321"/>
          </a:xfrm>
          <a:prstGeom prst="rect">
            <a:avLst/>
          </a:prstGeom>
        </p:spPr>
      </p:pic>
      <p:sp>
        <p:nvSpPr>
          <p:cNvPr id="12" name="Speech Bubble: Rectangle with Corners Rounded 11">
            <a:extLst>
              <a:ext uri="{FF2B5EF4-FFF2-40B4-BE49-F238E27FC236}">
                <a16:creationId xmlns:a16="http://schemas.microsoft.com/office/drawing/2014/main" id="{293B6F5B-6E4B-4448-A9A2-FC226526D385}"/>
              </a:ext>
            </a:extLst>
          </p:cNvPr>
          <p:cNvSpPr/>
          <p:nvPr/>
        </p:nvSpPr>
        <p:spPr>
          <a:xfrm>
            <a:off x="9354004" y="4587685"/>
            <a:ext cx="1273466" cy="875766"/>
          </a:xfrm>
          <a:prstGeom prst="wedgeRoundRectCallout">
            <a:avLst>
              <a:gd name="adj1" fmla="val -280985"/>
              <a:gd name="adj2" fmla="val -1788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Start – Default Project Start Date</a:t>
            </a:r>
          </a:p>
        </p:txBody>
      </p:sp>
      <p:sp>
        <p:nvSpPr>
          <p:cNvPr id="13" name="Speech Bubble: Rectangle with Corners Rounded 12">
            <a:extLst>
              <a:ext uri="{FF2B5EF4-FFF2-40B4-BE49-F238E27FC236}">
                <a16:creationId xmlns:a16="http://schemas.microsoft.com/office/drawing/2014/main" id="{16094C38-2742-451F-B891-CBD4011562A6}"/>
              </a:ext>
            </a:extLst>
          </p:cNvPr>
          <p:cNvSpPr/>
          <p:nvPr/>
        </p:nvSpPr>
        <p:spPr>
          <a:xfrm>
            <a:off x="6062264" y="6006047"/>
            <a:ext cx="1273466" cy="490727"/>
          </a:xfrm>
          <a:prstGeom prst="wedgeRoundRectCallout">
            <a:avLst>
              <a:gd name="adj1" fmla="val 48117"/>
              <a:gd name="adj2" fmla="val -21135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err="1"/>
              <a:t>Occurances</a:t>
            </a:r>
            <a:endParaRPr lang="en-CA" dirty="0"/>
          </a:p>
        </p:txBody>
      </p:sp>
      <p:sp>
        <p:nvSpPr>
          <p:cNvPr id="8" name="Speech Bubble: Rectangle with Corners Rounded 7">
            <a:extLst>
              <a:ext uri="{FF2B5EF4-FFF2-40B4-BE49-F238E27FC236}">
                <a16:creationId xmlns:a16="http://schemas.microsoft.com/office/drawing/2014/main" id="{7B7290D2-6CDE-4C21-AADC-D1428A98F850}"/>
              </a:ext>
            </a:extLst>
          </p:cNvPr>
          <p:cNvSpPr/>
          <p:nvPr/>
        </p:nvSpPr>
        <p:spPr>
          <a:xfrm>
            <a:off x="2363450" y="5436818"/>
            <a:ext cx="1273466" cy="490727"/>
          </a:xfrm>
          <a:prstGeom prst="wedgeRoundRectCallout">
            <a:avLst>
              <a:gd name="adj1" fmla="val 104962"/>
              <a:gd name="adj2" fmla="val -31810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Recurrence</a:t>
            </a:r>
          </a:p>
        </p:txBody>
      </p:sp>
      <p:sp>
        <p:nvSpPr>
          <p:cNvPr id="9" name="Speech Bubble: Rectangle with Corners Rounded 8">
            <a:extLst>
              <a:ext uri="{FF2B5EF4-FFF2-40B4-BE49-F238E27FC236}">
                <a16:creationId xmlns:a16="http://schemas.microsoft.com/office/drawing/2014/main" id="{065AAF17-2920-45BA-81B6-3BEA6F6AFC30}"/>
              </a:ext>
            </a:extLst>
          </p:cNvPr>
          <p:cNvSpPr/>
          <p:nvPr/>
        </p:nvSpPr>
        <p:spPr>
          <a:xfrm>
            <a:off x="9354004" y="3962547"/>
            <a:ext cx="1273466" cy="490727"/>
          </a:xfrm>
          <a:prstGeom prst="wedgeRoundRectCallout">
            <a:avLst>
              <a:gd name="adj1" fmla="val -252562"/>
              <a:gd name="adj2" fmla="val -3278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Frequency</a:t>
            </a:r>
          </a:p>
        </p:txBody>
      </p:sp>
    </p:spTree>
    <p:extLst>
      <p:ext uri="{BB962C8B-B14F-4D97-AF65-F5344CB8AC3E}">
        <p14:creationId xmlns:p14="http://schemas.microsoft.com/office/powerpoint/2010/main" val="4786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p:cTn id="42" dur="500" fill="hold"/>
                                        <p:tgtEl>
                                          <p:spTgt spid="4"/>
                                        </p:tgtEl>
                                        <p:attrNameLst>
                                          <p:attrName>ppt_w</p:attrName>
                                        </p:attrNameLst>
                                      </p:cBhvr>
                                      <p:tavLst>
                                        <p:tav tm="0">
                                          <p:val>
                                            <p:fltVal val="0"/>
                                          </p:val>
                                        </p:tav>
                                        <p:tav tm="100000">
                                          <p:val>
                                            <p:strVal val="#ppt_w"/>
                                          </p:val>
                                        </p:tav>
                                      </p:tavLst>
                                    </p:anim>
                                    <p:anim calcmode="lin" valueType="num">
                                      <p:cBhvr>
                                        <p:cTn id="43" dur="500" fill="hold"/>
                                        <p:tgtEl>
                                          <p:spTgt spid="4"/>
                                        </p:tgtEl>
                                        <p:attrNameLst>
                                          <p:attrName>ppt_h</p:attrName>
                                        </p:attrNameLst>
                                      </p:cBhvr>
                                      <p:tavLst>
                                        <p:tav tm="0">
                                          <p:val>
                                            <p:fltVal val="0"/>
                                          </p:val>
                                        </p:tav>
                                        <p:tav tm="100000">
                                          <p:val>
                                            <p:strVal val="#ppt_h"/>
                                          </p:val>
                                        </p:tav>
                                      </p:tavLst>
                                    </p:anim>
                                    <p:animEffect transition="in" filter="fade">
                                      <p:cBhvr>
                                        <p:cTn id="4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animBg="1"/>
      <p:bldP spid="13" grpId="0" animBg="1"/>
      <p:bldP spid="8"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72DD1CC-BA83-4DE6-A020-5A9025480309}"/>
              </a:ext>
            </a:extLst>
          </p:cNvPr>
          <p:cNvPicPr>
            <a:picLocks noChangeAspect="1"/>
          </p:cNvPicPr>
          <p:nvPr/>
        </p:nvPicPr>
        <p:blipFill>
          <a:blip r:embed="rId2"/>
          <a:stretch>
            <a:fillRect/>
          </a:stretch>
        </p:blipFill>
        <p:spPr>
          <a:xfrm>
            <a:off x="1496050" y="1739939"/>
            <a:ext cx="10019869" cy="3684621"/>
          </a:xfrm>
          <a:prstGeom prst="rect">
            <a:avLst/>
          </a:prstGeom>
        </p:spPr>
      </p:pic>
      <p:sp>
        <p:nvSpPr>
          <p:cNvPr id="2" name="Title 1">
            <a:extLst>
              <a:ext uri="{FF2B5EF4-FFF2-40B4-BE49-F238E27FC236}">
                <a16:creationId xmlns:a16="http://schemas.microsoft.com/office/drawing/2014/main" id="{3CFCCBFD-F0D7-4E51-BF43-CA3F684C920F}"/>
              </a:ext>
            </a:extLst>
          </p:cNvPr>
          <p:cNvSpPr>
            <a:spLocks noGrp="1"/>
          </p:cNvSpPr>
          <p:nvPr>
            <p:ph type="title"/>
          </p:nvPr>
        </p:nvSpPr>
        <p:spPr/>
        <p:txBody>
          <a:bodyPr/>
          <a:lstStyle/>
          <a:p>
            <a:r>
              <a:rPr lang="en-CA" dirty="0"/>
              <a:t>Recurring Tasks</a:t>
            </a:r>
          </a:p>
        </p:txBody>
      </p:sp>
      <p:sp>
        <p:nvSpPr>
          <p:cNvPr id="6" name="Speech Bubble: Rectangle with Corners Rounded 5">
            <a:extLst>
              <a:ext uri="{FF2B5EF4-FFF2-40B4-BE49-F238E27FC236}">
                <a16:creationId xmlns:a16="http://schemas.microsoft.com/office/drawing/2014/main" id="{E46EDD7D-FF6E-422F-BD18-1C893D6C7F6D}"/>
              </a:ext>
            </a:extLst>
          </p:cNvPr>
          <p:cNvSpPr/>
          <p:nvPr/>
        </p:nvSpPr>
        <p:spPr>
          <a:xfrm>
            <a:off x="222584" y="3453002"/>
            <a:ext cx="1273466" cy="490727"/>
          </a:xfrm>
          <a:prstGeom prst="wedgeRoundRectCallout">
            <a:avLst>
              <a:gd name="adj1" fmla="val 81028"/>
              <a:gd name="adj2" fmla="val 4485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Recurrence Symbol</a:t>
            </a:r>
          </a:p>
        </p:txBody>
      </p:sp>
      <p:sp>
        <p:nvSpPr>
          <p:cNvPr id="14" name="Speech Bubble: Rectangle with Corners Rounded 13">
            <a:extLst>
              <a:ext uri="{FF2B5EF4-FFF2-40B4-BE49-F238E27FC236}">
                <a16:creationId xmlns:a16="http://schemas.microsoft.com/office/drawing/2014/main" id="{AD632620-22E1-4052-BACB-11DB8561154C}"/>
              </a:ext>
            </a:extLst>
          </p:cNvPr>
          <p:cNvSpPr/>
          <p:nvPr/>
        </p:nvSpPr>
        <p:spPr>
          <a:xfrm>
            <a:off x="222584" y="4317286"/>
            <a:ext cx="1273466" cy="490727"/>
          </a:xfrm>
          <a:prstGeom prst="wedgeRoundRectCallout">
            <a:avLst>
              <a:gd name="adj1" fmla="val 84020"/>
              <a:gd name="adj2" fmla="val -7548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Constraint</a:t>
            </a:r>
          </a:p>
        </p:txBody>
      </p:sp>
      <p:cxnSp>
        <p:nvCxnSpPr>
          <p:cNvPr id="16" name="Straight Arrow Connector 15">
            <a:extLst>
              <a:ext uri="{FF2B5EF4-FFF2-40B4-BE49-F238E27FC236}">
                <a16:creationId xmlns:a16="http://schemas.microsoft.com/office/drawing/2014/main" id="{9ADF0FDA-750B-41C9-9F32-D559E3848926}"/>
              </a:ext>
            </a:extLst>
          </p:cNvPr>
          <p:cNvCxnSpPr>
            <a:cxnSpLocks/>
          </p:cNvCxnSpPr>
          <p:nvPr/>
        </p:nvCxnSpPr>
        <p:spPr>
          <a:xfrm flipV="1">
            <a:off x="2114862" y="2262265"/>
            <a:ext cx="3585571" cy="18620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836B5CF5-2E34-4CC3-B8E4-F4C23A9A6FA8}"/>
              </a:ext>
            </a:extLst>
          </p:cNvPr>
          <p:cNvCxnSpPr>
            <a:cxnSpLocks/>
          </p:cNvCxnSpPr>
          <p:nvPr/>
        </p:nvCxnSpPr>
        <p:spPr>
          <a:xfrm>
            <a:off x="2114862" y="4124325"/>
            <a:ext cx="3585571" cy="17484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Speech Bubble: Rectangle with Corners Rounded 24">
            <a:extLst>
              <a:ext uri="{FF2B5EF4-FFF2-40B4-BE49-F238E27FC236}">
                <a16:creationId xmlns:a16="http://schemas.microsoft.com/office/drawing/2014/main" id="{88BC3998-19FD-4C51-8A9E-565750472D6E}"/>
              </a:ext>
            </a:extLst>
          </p:cNvPr>
          <p:cNvSpPr/>
          <p:nvPr/>
        </p:nvSpPr>
        <p:spPr>
          <a:xfrm>
            <a:off x="7775909" y="5546433"/>
            <a:ext cx="1273466" cy="490727"/>
          </a:xfrm>
          <a:prstGeom prst="wedgeRoundRectCallout">
            <a:avLst>
              <a:gd name="adj1" fmla="val 63825"/>
              <a:gd name="adj2" fmla="val -37245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Gantt Chart View</a:t>
            </a:r>
          </a:p>
        </p:txBody>
      </p:sp>
      <p:sp>
        <p:nvSpPr>
          <p:cNvPr id="28" name="Speech Bubble: Rectangle with Corners Rounded 27">
            <a:extLst>
              <a:ext uri="{FF2B5EF4-FFF2-40B4-BE49-F238E27FC236}">
                <a16:creationId xmlns:a16="http://schemas.microsoft.com/office/drawing/2014/main" id="{8DD17419-37A2-42A5-ACDB-2EFEF3E8DA21}"/>
              </a:ext>
            </a:extLst>
          </p:cNvPr>
          <p:cNvSpPr/>
          <p:nvPr/>
        </p:nvSpPr>
        <p:spPr>
          <a:xfrm>
            <a:off x="7775909" y="5538201"/>
            <a:ext cx="1273466" cy="490727"/>
          </a:xfrm>
          <a:prstGeom prst="wedgeRoundRectCallout">
            <a:avLst>
              <a:gd name="adj1" fmla="val 104215"/>
              <a:gd name="adj2" fmla="val -252114"/>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Gantt Chart View</a:t>
            </a:r>
          </a:p>
        </p:txBody>
      </p:sp>
      <p:pic>
        <p:nvPicPr>
          <p:cNvPr id="10" name="Picture 9">
            <a:extLst>
              <a:ext uri="{FF2B5EF4-FFF2-40B4-BE49-F238E27FC236}">
                <a16:creationId xmlns:a16="http://schemas.microsoft.com/office/drawing/2014/main" id="{9300E861-3C7E-44A5-A719-64BC866D1F0A}"/>
              </a:ext>
            </a:extLst>
          </p:cNvPr>
          <p:cNvPicPr>
            <a:picLocks noChangeAspect="1"/>
          </p:cNvPicPr>
          <p:nvPr/>
        </p:nvPicPr>
        <p:blipFill>
          <a:blip r:embed="rId3"/>
          <a:stretch>
            <a:fillRect/>
          </a:stretch>
        </p:blipFill>
        <p:spPr>
          <a:xfrm>
            <a:off x="5666753" y="2262265"/>
            <a:ext cx="5849166" cy="3610479"/>
          </a:xfrm>
          <a:prstGeom prst="rect">
            <a:avLst/>
          </a:prstGeom>
        </p:spPr>
      </p:pic>
      <p:sp>
        <p:nvSpPr>
          <p:cNvPr id="21" name="Speech Bubble: Rectangle with Corners Rounded 20">
            <a:extLst>
              <a:ext uri="{FF2B5EF4-FFF2-40B4-BE49-F238E27FC236}">
                <a16:creationId xmlns:a16="http://schemas.microsoft.com/office/drawing/2014/main" id="{D871C130-C518-48A7-B0CC-3091567E2265}"/>
              </a:ext>
            </a:extLst>
          </p:cNvPr>
          <p:cNvSpPr/>
          <p:nvPr/>
        </p:nvSpPr>
        <p:spPr>
          <a:xfrm>
            <a:off x="9751127" y="4598478"/>
            <a:ext cx="1273466" cy="490727"/>
          </a:xfrm>
          <a:prstGeom prst="wedgeRoundRectCallout">
            <a:avLst>
              <a:gd name="adj1" fmla="val -138872"/>
              <a:gd name="adj2" fmla="val -16088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Constraint</a:t>
            </a:r>
          </a:p>
        </p:txBody>
      </p:sp>
    </p:spTree>
    <p:extLst>
      <p:ext uri="{BB962C8B-B14F-4D97-AF65-F5344CB8AC3E}">
        <p14:creationId xmlns:p14="http://schemas.microsoft.com/office/powerpoint/2010/main" val="106911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Effect transition="in" filter="fade">
                                      <p:cBhvr>
                                        <p:cTn id="26" dur="500"/>
                                        <p:tgtEl>
                                          <p:spTgt spid="16"/>
                                        </p:tgtEl>
                                      </p:cBhvr>
                                    </p:animEffect>
                                  </p:childTnLst>
                                </p:cTn>
                              </p:par>
                              <p:par>
                                <p:cTn id="27" presetID="53" presetClass="entr" presetSubtype="16"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Effect transition="in" filter="fade">
                                      <p:cBhvr>
                                        <p:cTn id="31" dur="500"/>
                                        <p:tgtEl>
                                          <p:spTgt spid="17"/>
                                        </p:tgtEl>
                                      </p:cBhvr>
                                    </p:animEffect>
                                  </p:childTnLst>
                                </p:cTn>
                              </p:par>
                              <p:par>
                                <p:cTn id="32" presetID="53" presetClass="entr" presetSubtype="16"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25" grpId="0" animBg="1"/>
      <p:bldP spid="28"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MS Project Overview</a:t>
            </a:r>
          </a:p>
        </p:txBody>
      </p:sp>
      <p:sp>
        <p:nvSpPr>
          <p:cNvPr id="6" name="Text Placeholder 5">
            <a:extLst>
              <a:ext uri="{FF2B5EF4-FFF2-40B4-BE49-F238E27FC236}">
                <a16:creationId xmlns:a16="http://schemas.microsoft.com/office/drawing/2014/main" id="{F5CE9EA9-FC04-4059-9820-5A425CFB6BBE}"/>
              </a:ext>
            </a:extLst>
          </p:cNvPr>
          <p:cNvSpPr>
            <a:spLocks noGrp="1"/>
          </p:cNvSpPr>
          <p:nvPr>
            <p:ph type="body" sz="quarter" idx="11"/>
          </p:nvPr>
        </p:nvSpPr>
        <p:spPr/>
        <p:txBody>
          <a:bodyPr/>
          <a:lstStyle/>
          <a:p>
            <a:r>
              <a:rPr lang="en-CA" dirty="0"/>
              <a:t>Understand the major components of MS Project</a:t>
            </a:r>
          </a:p>
          <a:p>
            <a:r>
              <a:rPr lang="en-CA" dirty="0"/>
              <a:t>Open MS Project</a:t>
            </a:r>
          </a:p>
          <a:p>
            <a:r>
              <a:rPr lang="en-CA" dirty="0"/>
              <a:t>Create a new project</a:t>
            </a:r>
          </a:p>
          <a:p>
            <a:r>
              <a:rPr lang="en-CA" dirty="0"/>
              <a:t>Navigate MS Project Default Screens</a:t>
            </a:r>
          </a:p>
        </p:txBody>
      </p:sp>
    </p:spTree>
    <p:extLst>
      <p:ext uri="{BB962C8B-B14F-4D97-AF65-F5344CB8AC3E}">
        <p14:creationId xmlns:p14="http://schemas.microsoft.com/office/powerpoint/2010/main" val="7968513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08593-8B58-4F10-8674-79B7FA31785D}"/>
              </a:ext>
            </a:extLst>
          </p:cNvPr>
          <p:cNvSpPr>
            <a:spLocks noGrp="1"/>
          </p:cNvSpPr>
          <p:nvPr>
            <p:ph type="title"/>
          </p:nvPr>
        </p:nvSpPr>
        <p:spPr/>
        <p:txBody>
          <a:bodyPr/>
          <a:lstStyle/>
          <a:p>
            <a:r>
              <a:rPr lang="en-CA" dirty="0"/>
              <a:t>Recurring Task Example</a:t>
            </a:r>
          </a:p>
        </p:txBody>
      </p:sp>
      <p:sp>
        <p:nvSpPr>
          <p:cNvPr id="3" name="Content Placeholder 2">
            <a:extLst>
              <a:ext uri="{FF2B5EF4-FFF2-40B4-BE49-F238E27FC236}">
                <a16:creationId xmlns:a16="http://schemas.microsoft.com/office/drawing/2014/main" id="{C8D7A419-38E8-4FA1-B17D-39F34A87306D}"/>
              </a:ext>
            </a:extLst>
          </p:cNvPr>
          <p:cNvSpPr>
            <a:spLocks noGrp="1"/>
          </p:cNvSpPr>
          <p:nvPr>
            <p:ph sz="half" idx="2"/>
          </p:nvPr>
        </p:nvSpPr>
        <p:spPr/>
        <p:txBody>
          <a:bodyPr/>
          <a:lstStyle/>
          <a:p>
            <a:r>
              <a:rPr lang="en-CA" dirty="0"/>
              <a:t>Add recurring meeting</a:t>
            </a:r>
          </a:p>
          <a:p>
            <a:r>
              <a:rPr lang="en-CA" dirty="0"/>
              <a:t>View in Gantt and Entry Table</a:t>
            </a:r>
          </a:p>
          <a:p>
            <a:r>
              <a:rPr lang="en-CA" dirty="0"/>
              <a:t>Hover over recurrence to see information</a:t>
            </a:r>
          </a:p>
          <a:p>
            <a:r>
              <a:rPr lang="en-CA" dirty="0"/>
              <a:t>Click recurrence symbol to edit</a:t>
            </a:r>
          </a:p>
          <a:p>
            <a:r>
              <a:rPr lang="en-CA" dirty="0"/>
              <a:t>View results of edit</a:t>
            </a:r>
          </a:p>
          <a:p>
            <a:r>
              <a:rPr lang="en-CA" dirty="0"/>
              <a:t>Click Constraint and view “Advanced” tab for constraint</a:t>
            </a:r>
          </a:p>
        </p:txBody>
      </p:sp>
    </p:spTree>
    <p:extLst>
      <p:ext uri="{BB962C8B-B14F-4D97-AF65-F5344CB8AC3E}">
        <p14:creationId xmlns:p14="http://schemas.microsoft.com/office/powerpoint/2010/main" val="3460528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Task Notes</a:t>
            </a:r>
          </a:p>
        </p:txBody>
      </p:sp>
      <p:sp>
        <p:nvSpPr>
          <p:cNvPr id="6" name="Text Placeholder 5">
            <a:extLst>
              <a:ext uri="{FF2B5EF4-FFF2-40B4-BE49-F238E27FC236}">
                <a16:creationId xmlns:a16="http://schemas.microsoft.com/office/drawing/2014/main" id="{F5CE9EA9-FC04-4059-9820-5A425CFB6BBE}"/>
              </a:ext>
            </a:extLst>
          </p:cNvPr>
          <p:cNvSpPr>
            <a:spLocks noGrp="1"/>
          </p:cNvSpPr>
          <p:nvPr>
            <p:ph type="body" sz="quarter" idx="11"/>
          </p:nvPr>
        </p:nvSpPr>
        <p:spPr/>
        <p:txBody>
          <a:bodyPr/>
          <a:lstStyle/>
          <a:p>
            <a:r>
              <a:rPr lang="en-CA" dirty="0"/>
              <a:t>Understand notes best practices</a:t>
            </a:r>
          </a:p>
          <a:p>
            <a:r>
              <a:rPr lang="en-CA" dirty="0"/>
              <a:t>Create a task note</a:t>
            </a:r>
          </a:p>
          <a:p>
            <a:r>
              <a:rPr lang="en-CA" dirty="0"/>
              <a:t>Quick view a task note</a:t>
            </a:r>
          </a:p>
        </p:txBody>
      </p:sp>
    </p:spTree>
    <p:extLst>
      <p:ext uri="{BB962C8B-B14F-4D97-AF65-F5344CB8AC3E}">
        <p14:creationId xmlns:p14="http://schemas.microsoft.com/office/powerpoint/2010/main" val="1867483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33FF-6E9E-4130-B830-33C7CFE8871B}"/>
              </a:ext>
            </a:extLst>
          </p:cNvPr>
          <p:cNvSpPr>
            <a:spLocks noGrp="1"/>
          </p:cNvSpPr>
          <p:nvPr>
            <p:ph type="title"/>
          </p:nvPr>
        </p:nvSpPr>
        <p:spPr/>
        <p:txBody>
          <a:bodyPr/>
          <a:lstStyle/>
          <a:p>
            <a:r>
              <a:rPr lang="en-CA" dirty="0"/>
              <a:t>Notes</a:t>
            </a:r>
          </a:p>
        </p:txBody>
      </p:sp>
      <p:sp>
        <p:nvSpPr>
          <p:cNvPr id="3" name="Text Placeholder 2">
            <a:extLst>
              <a:ext uri="{FF2B5EF4-FFF2-40B4-BE49-F238E27FC236}">
                <a16:creationId xmlns:a16="http://schemas.microsoft.com/office/drawing/2014/main" id="{317ED764-9236-4FB2-B6DE-4A8C95432465}"/>
              </a:ext>
            </a:extLst>
          </p:cNvPr>
          <p:cNvSpPr>
            <a:spLocks noGrp="1"/>
          </p:cNvSpPr>
          <p:nvPr>
            <p:ph type="body" sz="quarter" idx="10"/>
          </p:nvPr>
        </p:nvSpPr>
        <p:spPr/>
        <p:txBody>
          <a:bodyPr/>
          <a:lstStyle/>
          <a:p>
            <a:r>
              <a:rPr lang="en-CA" sz="2000" dirty="0"/>
              <a:t>Common Uses:</a:t>
            </a:r>
          </a:p>
          <a:p>
            <a:pPr marL="1085850" lvl="1" indent="-342900">
              <a:buFont typeface="Arial" panose="020B0604020202020204" pitchFamily="34" charset="0"/>
              <a:buChar char="•"/>
            </a:pPr>
            <a:r>
              <a:rPr lang="en-CA" sz="2000" dirty="0"/>
              <a:t>Tasks that require action (if you need to change something about a task)</a:t>
            </a:r>
          </a:p>
          <a:p>
            <a:pPr marL="1085850" lvl="1" indent="-342900">
              <a:buFont typeface="Arial" panose="020B0604020202020204" pitchFamily="34" charset="0"/>
              <a:buChar char="•"/>
            </a:pPr>
            <a:r>
              <a:rPr lang="en-CA" sz="2000" dirty="0"/>
              <a:t>Important source information that may influence future actions</a:t>
            </a:r>
          </a:p>
          <a:p>
            <a:pPr marL="1085850" lvl="1" indent="-342900">
              <a:buFont typeface="Arial" panose="020B0604020202020204" pitchFamily="34" charset="0"/>
              <a:buChar char="•"/>
            </a:pPr>
            <a:r>
              <a:rPr lang="en-CA" sz="2000" dirty="0"/>
              <a:t>Subcontractor Information if it is not “Your” task</a:t>
            </a:r>
          </a:p>
          <a:p>
            <a:pPr marL="1085850" lvl="1" indent="-342900">
              <a:buFont typeface="Arial" panose="020B0604020202020204" pitchFamily="34" charset="0"/>
              <a:buChar char="•"/>
            </a:pPr>
            <a:r>
              <a:rPr lang="en-CA" sz="2000" dirty="0"/>
              <a:t>Conditions that you may want to clarify</a:t>
            </a:r>
          </a:p>
          <a:p>
            <a:pPr marL="342900" indent="-342900">
              <a:buFont typeface="Arial" panose="020B0604020202020204" pitchFamily="34" charset="0"/>
              <a:buChar char="•"/>
            </a:pPr>
            <a:r>
              <a:rPr lang="en-CA" sz="2000" dirty="0"/>
              <a:t>Key Considerations:</a:t>
            </a:r>
          </a:p>
          <a:p>
            <a:pPr marL="1085850" lvl="1" indent="-342900">
              <a:buFont typeface="Arial" panose="020B0604020202020204" pitchFamily="34" charset="0"/>
              <a:buChar char="•"/>
            </a:pPr>
            <a:r>
              <a:rPr lang="en-CA" sz="2000" dirty="0"/>
              <a:t>Use sparingly – don’t clutter project.  It should be important</a:t>
            </a:r>
          </a:p>
          <a:p>
            <a:pPr marL="1085850" lvl="1" indent="-342900">
              <a:buFont typeface="Arial" panose="020B0604020202020204" pitchFamily="34" charset="0"/>
              <a:buChar char="•"/>
            </a:pPr>
            <a:r>
              <a:rPr lang="en-CA" sz="2000" dirty="0"/>
              <a:t>Use as for actions that need attention</a:t>
            </a:r>
          </a:p>
          <a:p>
            <a:pPr marL="1085850" lvl="1" indent="-342900">
              <a:buFont typeface="Arial" panose="020B0604020202020204" pitchFamily="34" charset="0"/>
              <a:buChar char="•"/>
            </a:pPr>
            <a:r>
              <a:rPr lang="en-CA" sz="2000" dirty="0"/>
              <a:t>Visual reminder of action required</a:t>
            </a:r>
          </a:p>
          <a:p>
            <a:pPr marL="1085850" lvl="1" indent="-342900">
              <a:buFont typeface="Arial" panose="020B0604020202020204" pitchFamily="34" charset="0"/>
              <a:buChar char="•"/>
            </a:pPr>
            <a:r>
              <a:rPr lang="en-CA" sz="2000" dirty="0"/>
              <a:t>Don’t use for documentation </a:t>
            </a:r>
          </a:p>
          <a:p>
            <a:pPr marL="1085850" lvl="1" indent="-342900">
              <a:buFont typeface="Arial" panose="020B0604020202020204" pitchFamily="34" charset="0"/>
              <a:buChar char="•"/>
            </a:pPr>
            <a:endParaRPr lang="en-CA" sz="2000" dirty="0"/>
          </a:p>
        </p:txBody>
      </p:sp>
    </p:spTree>
    <p:extLst>
      <p:ext uri="{BB962C8B-B14F-4D97-AF65-F5344CB8AC3E}">
        <p14:creationId xmlns:p14="http://schemas.microsoft.com/office/powerpoint/2010/main" val="26159373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2E127-1498-4B75-B3FC-5554B1339181}"/>
              </a:ext>
            </a:extLst>
          </p:cNvPr>
          <p:cNvSpPr>
            <a:spLocks noGrp="1"/>
          </p:cNvSpPr>
          <p:nvPr>
            <p:ph type="title"/>
          </p:nvPr>
        </p:nvSpPr>
        <p:spPr/>
        <p:txBody>
          <a:bodyPr/>
          <a:lstStyle/>
          <a:p>
            <a:r>
              <a:rPr lang="en-CA" dirty="0"/>
              <a:t>Notes</a:t>
            </a:r>
          </a:p>
        </p:txBody>
      </p:sp>
      <p:pic>
        <p:nvPicPr>
          <p:cNvPr id="3" name="Picture 2">
            <a:extLst>
              <a:ext uri="{FF2B5EF4-FFF2-40B4-BE49-F238E27FC236}">
                <a16:creationId xmlns:a16="http://schemas.microsoft.com/office/drawing/2014/main" id="{C7B494AC-A917-4AD3-9687-C425517B5155}"/>
              </a:ext>
            </a:extLst>
          </p:cNvPr>
          <p:cNvPicPr>
            <a:picLocks noChangeAspect="1"/>
          </p:cNvPicPr>
          <p:nvPr/>
        </p:nvPicPr>
        <p:blipFill>
          <a:blip r:embed="rId2"/>
          <a:stretch>
            <a:fillRect/>
          </a:stretch>
        </p:blipFill>
        <p:spPr>
          <a:xfrm>
            <a:off x="619125" y="1664442"/>
            <a:ext cx="10953750" cy="2662751"/>
          </a:xfrm>
          <a:prstGeom prst="rect">
            <a:avLst/>
          </a:prstGeom>
        </p:spPr>
      </p:pic>
      <p:sp>
        <p:nvSpPr>
          <p:cNvPr id="4" name="Speech Bubble: Rectangle with Corners Rounded 3">
            <a:extLst>
              <a:ext uri="{FF2B5EF4-FFF2-40B4-BE49-F238E27FC236}">
                <a16:creationId xmlns:a16="http://schemas.microsoft.com/office/drawing/2014/main" id="{97DF4BA9-4B01-47EE-8F84-0BDD9108CA1F}"/>
              </a:ext>
            </a:extLst>
          </p:cNvPr>
          <p:cNvSpPr/>
          <p:nvPr/>
        </p:nvSpPr>
        <p:spPr>
          <a:xfrm>
            <a:off x="575761" y="4477320"/>
            <a:ext cx="1273466" cy="633223"/>
          </a:xfrm>
          <a:prstGeom prst="wedgeRoundRectCallout">
            <a:avLst>
              <a:gd name="adj1" fmla="val 76540"/>
              <a:gd name="adj2" fmla="val -13113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Double click and Pick Notes Tab</a:t>
            </a:r>
          </a:p>
        </p:txBody>
      </p:sp>
      <p:sp>
        <p:nvSpPr>
          <p:cNvPr id="5" name="Speech Bubble: Rectangle with Corners Rounded 4">
            <a:extLst>
              <a:ext uri="{FF2B5EF4-FFF2-40B4-BE49-F238E27FC236}">
                <a16:creationId xmlns:a16="http://schemas.microsoft.com/office/drawing/2014/main" id="{0F390B4F-CE10-4FE6-961D-DEE8AABBFFC6}"/>
              </a:ext>
            </a:extLst>
          </p:cNvPr>
          <p:cNvSpPr/>
          <p:nvPr/>
        </p:nvSpPr>
        <p:spPr>
          <a:xfrm>
            <a:off x="2325053" y="4426016"/>
            <a:ext cx="1273466" cy="735830"/>
          </a:xfrm>
          <a:prstGeom prst="wedgeRoundRectCallout">
            <a:avLst>
              <a:gd name="adj1" fmla="val -53604"/>
              <a:gd name="adj2" fmla="val -11177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Right click and select Notes</a:t>
            </a:r>
          </a:p>
        </p:txBody>
      </p:sp>
      <p:sp>
        <p:nvSpPr>
          <p:cNvPr id="6" name="Speech Bubble: Rectangle with Corners Rounded 5">
            <a:extLst>
              <a:ext uri="{FF2B5EF4-FFF2-40B4-BE49-F238E27FC236}">
                <a16:creationId xmlns:a16="http://schemas.microsoft.com/office/drawing/2014/main" id="{9478BF20-2152-4A6C-B20D-DE4117446BB2}"/>
              </a:ext>
            </a:extLst>
          </p:cNvPr>
          <p:cNvSpPr/>
          <p:nvPr/>
        </p:nvSpPr>
        <p:spPr>
          <a:xfrm>
            <a:off x="9707185" y="3183636"/>
            <a:ext cx="1273466" cy="490727"/>
          </a:xfrm>
          <a:prstGeom prst="wedgeRoundRectCallout">
            <a:avLst>
              <a:gd name="adj1" fmla="val -91003"/>
              <a:gd name="adj2" fmla="val -24046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Click Notes</a:t>
            </a:r>
          </a:p>
        </p:txBody>
      </p:sp>
      <p:pic>
        <p:nvPicPr>
          <p:cNvPr id="7" name="Picture 6">
            <a:extLst>
              <a:ext uri="{FF2B5EF4-FFF2-40B4-BE49-F238E27FC236}">
                <a16:creationId xmlns:a16="http://schemas.microsoft.com/office/drawing/2014/main" id="{D7422756-8E25-4C82-824F-4EBAE663065C}"/>
              </a:ext>
            </a:extLst>
          </p:cNvPr>
          <p:cNvPicPr>
            <a:picLocks noChangeAspect="1"/>
          </p:cNvPicPr>
          <p:nvPr/>
        </p:nvPicPr>
        <p:blipFill>
          <a:blip r:embed="rId3"/>
          <a:stretch>
            <a:fillRect/>
          </a:stretch>
        </p:blipFill>
        <p:spPr>
          <a:xfrm>
            <a:off x="3247828" y="2145483"/>
            <a:ext cx="5887272" cy="3677163"/>
          </a:xfrm>
          <a:prstGeom prst="rect">
            <a:avLst/>
          </a:prstGeom>
        </p:spPr>
      </p:pic>
      <p:pic>
        <p:nvPicPr>
          <p:cNvPr id="8" name="Picture 7">
            <a:extLst>
              <a:ext uri="{FF2B5EF4-FFF2-40B4-BE49-F238E27FC236}">
                <a16:creationId xmlns:a16="http://schemas.microsoft.com/office/drawing/2014/main" id="{26E53DA7-8278-4A22-AAA5-A62B8BFAD96C}"/>
              </a:ext>
            </a:extLst>
          </p:cNvPr>
          <p:cNvPicPr>
            <a:picLocks noChangeAspect="1"/>
          </p:cNvPicPr>
          <p:nvPr/>
        </p:nvPicPr>
        <p:blipFill>
          <a:blip r:embed="rId4"/>
          <a:stretch>
            <a:fillRect/>
          </a:stretch>
        </p:blipFill>
        <p:spPr>
          <a:xfrm>
            <a:off x="3247828" y="2164527"/>
            <a:ext cx="5877745" cy="3667637"/>
          </a:xfrm>
          <a:prstGeom prst="rect">
            <a:avLst/>
          </a:prstGeom>
        </p:spPr>
      </p:pic>
      <p:sp>
        <p:nvSpPr>
          <p:cNvPr id="9" name="Speech Bubble: Rectangle with Corners Rounded 8">
            <a:extLst>
              <a:ext uri="{FF2B5EF4-FFF2-40B4-BE49-F238E27FC236}">
                <a16:creationId xmlns:a16="http://schemas.microsoft.com/office/drawing/2014/main" id="{4EE7F57C-161F-4E3B-AF1E-4141AE4682C7}"/>
              </a:ext>
            </a:extLst>
          </p:cNvPr>
          <p:cNvSpPr/>
          <p:nvPr/>
        </p:nvSpPr>
        <p:spPr>
          <a:xfrm>
            <a:off x="9707185" y="3986593"/>
            <a:ext cx="1400610" cy="490727"/>
          </a:xfrm>
          <a:prstGeom prst="wedgeRoundRectCallout">
            <a:avLst>
              <a:gd name="adj1" fmla="val -316817"/>
              <a:gd name="adj2" fmla="val -32587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Task Info. Box – Notes tab</a:t>
            </a:r>
          </a:p>
        </p:txBody>
      </p:sp>
      <p:sp>
        <p:nvSpPr>
          <p:cNvPr id="10" name="Speech Bubble: Rectangle with Corners Rounded 9">
            <a:extLst>
              <a:ext uri="{FF2B5EF4-FFF2-40B4-BE49-F238E27FC236}">
                <a16:creationId xmlns:a16="http://schemas.microsoft.com/office/drawing/2014/main" id="{F07ABAC8-092A-46A9-9AF2-84044E35BC86}"/>
              </a:ext>
            </a:extLst>
          </p:cNvPr>
          <p:cNvSpPr/>
          <p:nvPr/>
        </p:nvSpPr>
        <p:spPr>
          <a:xfrm>
            <a:off x="6811585" y="4679558"/>
            <a:ext cx="1273466" cy="490727"/>
          </a:xfrm>
          <a:prstGeom prst="wedgeRoundRectCallout">
            <a:avLst>
              <a:gd name="adj1" fmla="val -228627"/>
              <a:gd name="adj2" fmla="val -24240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Enter Note</a:t>
            </a:r>
          </a:p>
        </p:txBody>
      </p:sp>
      <p:pic>
        <p:nvPicPr>
          <p:cNvPr id="11" name="Picture 10">
            <a:extLst>
              <a:ext uri="{FF2B5EF4-FFF2-40B4-BE49-F238E27FC236}">
                <a16:creationId xmlns:a16="http://schemas.microsoft.com/office/drawing/2014/main" id="{4A555CF4-3B69-47B2-9A64-AE14CC196982}"/>
              </a:ext>
            </a:extLst>
          </p:cNvPr>
          <p:cNvPicPr>
            <a:picLocks noChangeAspect="1"/>
          </p:cNvPicPr>
          <p:nvPr/>
        </p:nvPicPr>
        <p:blipFill>
          <a:blip r:embed="rId5"/>
          <a:stretch>
            <a:fillRect/>
          </a:stretch>
        </p:blipFill>
        <p:spPr>
          <a:xfrm>
            <a:off x="3247827" y="2164527"/>
            <a:ext cx="5867133" cy="3787903"/>
          </a:xfrm>
          <a:prstGeom prst="rect">
            <a:avLst/>
          </a:prstGeom>
        </p:spPr>
      </p:pic>
      <p:sp>
        <p:nvSpPr>
          <p:cNvPr id="12" name="Speech Bubble: Rectangle with Corners Rounded 11">
            <a:extLst>
              <a:ext uri="{FF2B5EF4-FFF2-40B4-BE49-F238E27FC236}">
                <a16:creationId xmlns:a16="http://schemas.microsoft.com/office/drawing/2014/main" id="{9CB5F1B8-F8A2-4A6D-B264-A6C28D6314B2}"/>
              </a:ext>
            </a:extLst>
          </p:cNvPr>
          <p:cNvSpPr/>
          <p:nvPr/>
        </p:nvSpPr>
        <p:spPr>
          <a:xfrm>
            <a:off x="575761" y="5471228"/>
            <a:ext cx="1273466" cy="490727"/>
          </a:xfrm>
          <a:prstGeom prst="wedgeRoundRectCallout">
            <a:avLst>
              <a:gd name="adj1" fmla="val 204440"/>
              <a:gd name="adj2" fmla="val -19194"/>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Hover cursor to see note</a:t>
            </a:r>
          </a:p>
        </p:txBody>
      </p:sp>
    </p:spTree>
    <p:extLst>
      <p:ext uri="{BB962C8B-B14F-4D97-AF65-F5344CB8AC3E}">
        <p14:creationId xmlns:p14="http://schemas.microsoft.com/office/powerpoint/2010/main" val="427055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0" grpId="0" animBg="1"/>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AEE3B-5C8B-4B51-8F0B-076B5D5B35D1}"/>
              </a:ext>
            </a:extLst>
          </p:cNvPr>
          <p:cNvSpPr>
            <a:spLocks noGrp="1"/>
          </p:cNvSpPr>
          <p:nvPr>
            <p:ph type="title"/>
          </p:nvPr>
        </p:nvSpPr>
        <p:spPr/>
        <p:txBody>
          <a:bodyPr/>
          <a:lstStyle/>
          <a:p>
            <a:r>
              <a:rPr lang="en-CA" dirty="0"/>
              <a:t>Notes on a Task</a:t>
            </a:r>
          </a:p>
        </p:txBody>
      </p:sp>
      <p:sp>
        <p:nvSpPr>
          <p:cNvPr id="3" name="Content Placeholder 2">
            <a:extLst>
              <a:ext uri="{FF2B5EF4-FFF2-40B4-BE49-F238E27FC236}">
                <a16:creationId xmlns:a16="http://schemas.microsoft.com/office/drawing/2014/main" id="{4E9339B2-69FE-4C46-8CB0-B19AF3D59F92}"/>
              </a:ext>
            </a:extLst>
          </p:cNvPr>
          <p:cNvSpPr>
            <a:spLocks noGrp="1"/>
          </p:cNvSpPr>
          <p:nvPr>
            <p:ph sz="half" idx="2"/>
          </p:nvPr>
        </p:nvSpPr>
        <p:spPr/>
        <p:txBody>
          <a:bodyPr/>
          <a:lstStyle/>
          <a:p>
            <a:r>
              <a:rPr lang="en-CA" dirty="0"/>
              <a:t>Show 3 ways of getting to notes</a:t>
            </a:r>
          </a:p>
          <a:p>
            <a:r>
              <a:rPr lang="en-CA" dirty="0"/>
              <a:t>Enter a note and show icon</a:t>
            </a:r>
          </a:p>
          <a:p>
            <a:r>
              <a:rPr lang="en-CA" dirty="0"/>
              <a:t>Hover over note icon to see contents</a:t>
            </a:r>
          </a:p>
        </p:txBody>
      </p:sp>
    </p:spTree>
    <p:extLst>
      <p:ext uri="{BB962C8B-B14F-4D97-AF65-F5344CB8AC3E}">
        <p14:creationId xmlns:p14="http://schemas.microsoft.com/office/powerpoint/2010/main" val="4055481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Task Relationships</a:t>
            </a:r>
          </a:p>
        </p:txBody>
      </p:sp>
      <p:sp>
        <p:nvSpPr>
          <p:cNvPr id="6" name="Text Placeholder 5">
            <a:extLst>
              <a:ext uri="{FF2B5EF4-FFF2-40B4-BE49-F238E27FC236}">
                <a16:creationId xmlns:a16="http://schemas.microsoft.com/office/drawing/2014/main" id="{F5CE9EA9-FC04-4059-9820-5A425CFB6BBE}"/>
              </a:ext>
            </a:extLst>
          </p:cNvPr>
          <p:cNvSpPr>
            <a:spLocks noGrp="1"/>
          </p:cNvSpPr>
          <p:nvPr>
            <p:ph type="body" sz="quarter" idx="11"/>
          </p:nvPr>
        </p:nvSpPr>
        <p:spPr/>
        <p:txBody>
          <a:bodyPr/>
          <a:lstStyle/>
          <a:p>
            <a:r>
              <a:rPr lang="en-CA" dirty="0"/>
              <a:t>Understand the 4 types of relationships</a:t>
            </a:r>
          </a:p>
          <a:p>
            <a:r>
              <a:rPr lang="en-CA" dirty="0"/>
              <a:t>Link tasks using all 4 relationship types</a:t>
            </a:r>
          </a:p>
          <a:p>
            <a:r>
              <a:rPr lang="en-CA" dirty="0"/>
              <a:t>Review relationships on Gantt Chart</a:t>
            </a:r>
          </a:p>
          <a:p>
            <a:r>
              <a:rPr lang="en-CA" dirty="0"/>
              <a:t>Review relationships on a Network Diagram</a:t>
            </a:r>
          </a:p>
          <a:p>
            <a:endParaRPr lang="en-CA" dirty="0"/>
          </a:p>
        </p:txBody>
      </p:sp>
    </p:spTree>
    <p:extLst>
      <p:ext uri="{BB962C8B-B14F-4D97-AF65-F5344CB8AC3E}">
        <p14:creationId xmlns:p14="http://schemas.microsoft.com/office/powerpoint/2010/main" val="26103589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82D14-25A8-4AF3-98D8-B011A45405A3}"/>
              </a:ext>
            </a:extLst>
          </p:cNvPr>
          <p:cNvSpPr>
            <a:spLocks noGrp="1"/>
          </p:cNvSpPr>
          <p:nvPr>
            <p:ph type="title"/>
          </p:nvPr>
        </p:nvSpPr>
        <p:spPr/>
        <p:txBody>
          <a:bodyPr/>
          <a:lstStyle/>
          <a:p>
            <a:r>
              <a:rPr lang="en-CA" dirty="0"/>
              <a:t>Relationships</a:t>
            </a:r>
          </a:p>
        </p:txBody>
      </p:sp>
      <p:sp>
        <p:nvSpPr>
          <p:cNvPr id="3" name="Text Placeholder 2">
            <a:extLst>
              <a:ext uri="{FF2B5EF4-FFF2-40B4-BE49-F238E27FC236}">
                <a16:creationId xmlns:a16="http://schemas.microsoft.com/office/drawing/2014/main" id="{5C1B624B-B9E7-4DDA-84D2-B9CE30CC0737}"/>
              </a:ext>
            </a:extLst>
          </p:cNvPr>
          <p:cNvSpPr>
            <a:spLocks noGrp="1"/>
          </p:cNvSpPr>
          <p:nvPr>
            <p:ph type="body" sz="quarter" idx="10"/>
          </p:nvPr>
        </p:nvSpPr>
        <p:spPr/>
        <p:txBody>
          <a:bodyPr/>
          <a:lstStyle/>
          <a:p>
            <a:pPr marL="342900" indent="-342900">
              <a:buFont typeface="Arial" panose="020B0604020202020204" pitchFamily="34" charset="0"/>
              <a:buChar char="•"/>
            </a:pPr>
            <a:r>
              <a:rPr lang="en-CA" dirty="0"/>
              <a:t>Used to create “logic” between the tasks</a:t>
            </a:r>
          </a:p>
          <a:p>
            <a:pPr marL="342900" indent="-342900">
              <a:buFont typeface="Arial" panose="020B0604020202020204" pitchFamily="34" charset="0"/>
              <a:buChar char="•"/>
            </a:pPr>
            <a:r>
              <a:rPr lang="en-CA" dirty="0"/>
              <a:t>Facilitates changes when dates change</a:t>
            </a:r>
          </a:p>
          <a:p>
            <a:pPr marL="342900" indent="-342900">
              <a:buFont typeface="Arial" panose="020B0604020202020204" pitchFamily="34" charset="0"/>
              <a:buChar char="•"/>
            </a:pPr>
            <a:r>
              <a:rPr lang="en-CA" dirty="0"/>
              <a:t>Models questions:</a:t>
            </a:r>
          </a:p>
          <a:p>
            <a:pPr marL="1085850" lvl="1" indent="-342900">
              <a:buFont typeface="Arial" panose="020B0604020202020204" pitchFamily="34" charset="0"/>
              <a:buChar char="•"/>
            </a:pPr>
            <a:r>
              <a:rPr lang="en-CA" dirty="0"/>
              <a:t>	What happens after this task</a:t>
            </a:r>
          </a:p>
          <a:p>
            <a:pPr marL="1085850" lvl="1" indent="-342900">
              <a:buFont typeface="Arial" panose="020B0604020202020204" pitchFamily="34" charset="0"/>
              <a:buChar char="•"/>
            </a:pPr>
            <a:r>
              <a:rPr lang="en-CA" dirty="0"/>
              <a:t>	What must happen before this task</a:t>
            </a:r>
          </a:p>
          <a:p>
            <a:pPr marL="342900" indent="-342900">
              <a:buFont typeface="Arial" panose="020B0604020202020204" pitchFamily="34" charset="0"/>
              <a:buChar char="•"/>
            </a:pPr>
            <a:r>
              <a:rPr lang="en-CA" dirty="0"/>
              <a:t>Creates the structure of the Project Schedule</a:t>
            </a:r>
          </a:p>
          <a:p>
            <a:pPr marL="342900" indent="-342900">
              <a:buFont typeface="Arial" panose="020B0604020202020204" pitchFamily="34" charset="0"/>
              <a:buChar char="•"/>
            </a:pPr>
            <a:r>
              <a:rPr lang="en-CA" dirty="0"/>
              <a:t>This phase is </a:t>
            </a:r>
            <a:r>
              <a:rPr lang="en-CA" b="1" dirty="0">
                <a:solidFill>
                  <a:srgbClr val="FF0000"/>
                </a:solidFill>
              </a:rPr>
              <a:t>CRITICAL</a:t>
            </a:r>
            <a:r>
              <a:rPr lang="en-CA" dirty="0">
                <a:solidFill>
                  <a:srgbClr val="FF0000"/>
                </a:solidFill>
              </a:rPr>
              <a:t> </a:t>
            </a:r>
            <a:r>
              <a:rPr lang="en-CA" dirty="0"/>
              <a:t>to creating a manageable, maintainable and informative schedule.  A bad job here and you will suffer throughout</a:t>
            </a:r>
            <a:r>
              <a:rPr lang="en-CA" dirty="0">
                <a:solidFill>
                  <a:srgbClr val="FF0000"/>
                </a:solidFill>
              </a:rPr>
              <a:t> </a:t>
            </a:r>
            <a:r>
              <a:rPr lang="en-CA" b="1" dirty="0">
                <a:solidFill>
                  <a:srgbClr val="FF0000"/>
                </a:solidFill>
              </a:rPr>
              <a:t>ALL</a:t>
            </a:r>
            <a:r>
              <a:rPr lang="en-CA" dirty="0">
                <a:solidFill>
                  <a:srgbClr val="FF0000"/>
                </a:solidFill>
              </a:rPr>
              <a:t> </a:t>
            </a:r>
            <a:r>
              <a:rPr lang="en-CA" dirty="0"/>
              <a:t>the remaining phases of schedule development and schedule execution.</a:t>
            </a:r>
          </a:p>
        </p:txBody>
      </p:sp>
    </p:spTree>
    <p:extLst>
      <p:ext uri="{BB962C8B-B14F-4D97-AF65-F5344CB8AC3E}">
        <p14:creationId xmlns:p14="http://schemas.microsoft.com/office/powerpoint/2010/main" val="362656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78C58DAB-ABF8-4716-B690-9CFF660B44AF}"/>
              </a:ext>
            </a:extLst>
          </p:cNvPr>
          <p:cNvSpPr>
            <a:spLocks noGrp="1"/>
          </p:cNvSpPr>
          <p:nvPr>
            <p:ph type="title"/>
          </p:nvPr>
        </p:nvSpPr>
        <p:spPr/>
        <p:txBody>
          <a:bodyPr/>
          <a:lstStyle/>
          <a:p>
            <a:r>
              <a:rPr lang="en-CA" altLang="en-US"/>
              <a:t>Dependencies Descriptions</a:t>
            </a:r>
          </a:p>
        </p:txBody>
      </p:sp>
      <p:graphicFrame>
        <p:nvGraphicFramePr>
          <p:cNvPr id="5" name="Content Placeholder 4">
            <a:extLst>
              <a:ext uri="{FF2B5EF4-FFF2-40B4-BE49-F238E27FC236}">
                <a16:creationId xmlns:a16="http://schemas.microsoft.com/office/drawing/2014/main" id="{804BEA59-6D55-44B7-BB53-DB868DF48211}"/>
              </a:ext>
            </a:extLst>
          </p:cNvPr>
          <p:cNvGraphicFramePr>
            <a:graphicFrameLocks noGrp="1"/>
          </p:cNvGraphicFramePr>
          <p:nvPr>
            <p:ph idx="4294967295"/>
          </p:nvPr>
        </p:nvGraphicFramePr>
        <p:xfrm>
          <a:off x="1529204" y="2047875"/>
          <a:ext cx="8229600" cy="1854200"/>
        </p:xfrm>
        <a:graphic>
          <a:graphicData uri="http://schemas.openxmlformats.org/drawingml/2006/table">
            <a:tbl>
              <a:tblPr firstRow="1" bandRow="1">
                <a:tableStyleId>{85BE263C-DBD7-4A20-BB59-AAB30ACAA65A}</a:tableStyleId>
              </a:tblPr>
              <a:tblGrid>
                <a:gridCol w="8382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5257800">
                  <a:extLst>
                    <a:ext uri="{9D8B030D-6E8A-4147-A177-3AD203B41FA5}">
                      <a16:colId xmlns:a16="http://schemas.microsoft.com/office/drawing/2014/main" val="20002"/>
                    </a:ext>
                  </a:extLst>
                </a:gridCol>
              </a:tblGrid>
              <a:tr h="370840">
                <a:tc>
                  <a:txBody>
                    <a:bodyPr/>
                    <a:lstStyle/>
                    <a:p>
                      <a:r>
                        <a:rPr lang="en-CA" dirty="0"/>
                        <a:t>Code</a:t>
                      </a:r>
                    </a:p>
                  </a:txBody>
                  <a:tcPr/>
                </a:tc>
                <a:tc>
                  <a:txBody>
                    <a:bodyPr/>
                    <a:lstStyle/>
                    <a:p>
                      <a:r>
                        <a:rPr lang="en-CA" dirty="0"/>
                        <a:t>Dependency Type</a:t>
                      </a:r>
                    </a:p>
                  </a:txBody>
                  <a:tcPr/>
                </a:tc>
                <a:tc>
                  <a:txBody>
                    <a:bodyPr/>
                    <a:lstStyle/>
                    <a:p>
                      <a:r>
                        <a:rPr lang="en-CA" dirty="0"/>
                        <a:t>Meaning</a:t>
                      </a:r>
                    </a:p>
                  </a:txBody>
                  <a:tcPr/>
                </a:tc>
                <a:extLst>
                  <a:ext uri="{0D108BD9-81ED-4DB2-BD59-A6C34878D82A}">
                    <a16:rowId xmlns:a16="http://schemas.microsoft.com/office/drawing/2014/main" val="10000"/>
                  </a:ext>
                </a:extLst>
              </a:tr>
              <a:tr h="370840">
                <a:tc>
                  <a:txBody>
                    <a:bodyPr/>
                    <a:lstStyle/>
                    <a:p>
                      <a:r>
                        <a:rPr lang="en-CA" dirty="0"/>
                        <a:t>FS</a:t>
                      </a:r>
                    </a:p>
                  </a:txBody>
                  <a:tcPr/>
                </a:tc>
                <a:tc>
                  <a:txBody>
                    <a:bodyPr/>
                    <a:lstStyle/>
                    <a:p>
                      <a:r>
                        <a:rPr lang="en-CA" dirty="0"/>
                        <a:t>Finish-to</a:t>
                      </a:r>
                      <a:r>
                        <a:rPr lang="en-CA" baseline="0" dirty="0"/>
                        <a:t>-Start</a:t>
                      </a:r>
                      <a:endParaRPr lang="en-CA" dirty="0"/>
                    </a:p>
                  </a:txBody>
                  <a:tcPr/>
                </a:tc>
                <a:tc>
                  <a:txBody>
                    <a:bodyPr/>
                    <a:lstStyle/>
                    <a:p>
                      <a:r>
                        <a:rPr lang="en-CA" dirty="0"/>
                        <a:t>Predecessor’s finish determines</a:t>
                      </a:r>
                      <a:r>
                        <a:rPr lang="en-CA" baseline="0" dirty="0"/>
                        <a:t> successor’s start</a:t>
                      </a:r>
                      <a:endParaRPr lang="en-CA" dirty="0"/>
                    </a:p>
                  </a:txBody>
                  <a:tcPr/>
                </a:tc>
                <a:extLst>
                  <a:ext uri="{0D108BD9-81ED-4DB2-BD59-A6C34878D82A}">
                    <a16:rowId xmlns:a16="http://schemas.microsoft.com/office/drawing/2014/main" val="10001"/>
                  </a:ext>
                </a:extLst>
              </a:tr>
              <a:tr h="370840">
                <a:tc>
                  <a:txBody>
                    <a:bodyPr/>
                    <a:lstStyle/>
                    <a:p>
                      <a:r>
                        <a:rPr lang="en-CA" dirty="0"/>
                        <a:t>SS</a:t>
                      </a:r>
                    </a:p>
                  </a:txBody>
                  <a:tcPr/>
                </a:tc>
                <a:tc>
                  <a:txBody>
                    <a:bodyPr/>
                    <a:lstStyle/>
                    <a:p>
                      <a:r>
                        <a:rPr lang="en-CA" dirty="0"/>
                        <a:t>Start-to-Start</a:t>
                      </a:r>
                    </a:p>
                  </a:txBody>
                  <a:tcPr/>
                </a:tc>
                <a:tc>
                  <a:txBody>
                    <a:bodyPr/>
                    <a:lstStyle/>
                    <a:p>
                      <a:r>
                        <a:rPr lang="en-CA" dirty="0"/>
                        <a:t>Predecessor’s start determines  successor’s start</a:t>
                      </a:r>
                    </a:p>
                  </a:txBody>
                  <a:tcPr/>
                </a:tc>
                <a:extLst>
                  <a:ext uri="{0D108BD9-81ED-4DB2-BD59-A6C34878D82A}">
                    <a16:rowId xmlns:a16="http://schemas.microsoft.com/office/drawing/2014/main" val="10002"/>
                  </a:ext>
                </a:extLst>
              </a:tr>
              <a:tr h="370840">
                <a:tc>
                  <a:txBody>
                    <a:bodyPr/>
                    <a:lstStyle/>
                    <a:p>
                      <a:r>
                        <a:rPr lang="en-CA" dirty="0"/>
                        <a:t>FF</a:t>
                      </a:r>
                    </a:p>
                  </a:txBody>
                  <a:tcPr/>
                </a:tc>
                <a:tc>
                  <a:txBody>
                    <a:bodyPr/>
                    <a:lstStyle/>
                    <a:p>
                      <a:r>
                        <a:rPr lang="en-CA" dirty="0"/>
                        <a:t>Finish-to-Finish</a:t>
                      </a:r>
                    </a:p>
                  </a:txBody>
                  <a:tcPr/>
                </a:tc>
                <a:tc>
                  <a:txBody>
                    <a:bodyPr/>
                    <a:lstStyle/>
                    <a:p>
                      <a:r>
                        <a:rPr lang="en-CA" dirty="0"/>
                        <a:t>Predecessor’s finish determines successor’s finish</a:t>
                      </a:r>
                    </a:p>
                  </a:txBody>
                  <a:tcPr/>
                </a:tc>
                <a:extLst>
                  <a:ext uri="{0D108BD9-81ED-4DB2-BD59-A6C34878D82A}">
                    <a16:rowId xmlns:a16="http://schemas.microsoft.com/office/drawing/2014/main" val="10003"/>
                  </a:ext>
                </a:extLst>
              </a:tr>
              <a:tr h="370840">
                <a:tc>
                  <a:txBody>
                    <a:bodyPr/>
                    <a:lstStyle/>
                    <a:p>
                      <a:r>
                        <a:rPr lang="en-CA" dirty="0"/>
                        <a:t>SF</a:t>
                      </a:r>
                    </a:p>
                  </a:txBody>
                  <a:tcPr/>
                </a:tc>
                <a:tc>
                  <a:txBody>
                    <a:bodyPr/>
                    <a:lstStyle/>
                    <a:p>
                      <a:r>
                        <a:rPr lang="en-CA" dirty="0"/>
                        <a:t>Start-to-Finish</a:t>
                      </a:r>
                    </a:p>
                  </a:txBody>
                  <a:tcPr/>
                </a:tc>
                <a:tc>
                  <a:txBody>
                    <a:bodyPr/>
                    <a:lstStyle/>
                    <a:p>
                      <a:r>
                        <a:rPr lang="en-CA" dirty="0"/>
                        <a:t>Predecessor’s start determines successor's finish</a:t>
                      </a:r>
                    </a:p>
                  </a:txBody>
                  <a:tcPr/>
                </a:tc>
                <a:extLst>
                  <a:ext uri="{0D108BD9-81ED-4DB2-BD59-A6C34878D82A}">
                    <a16:rowId xmlns:a16="http://schemas.microsoft.com/office/drawing/2014/main" val="10004"/>
                  </a:ext>
                </a:extLst>
              </a:tr>
            </a:tbl>
          </a:graphicData>
        </a:graphic>
      </p:graphicFrame>
      <p:sp>
        <p:nvSpPr>
          <p:cNvPr id="4" name="Slide Number Placeholder 3">
            <a:extLst>
              <a:ext uri="{FF2B5EF4-FFF2-40B4-BE49-F238E27FC236}">
                <a16:creationId xmlns:a16="http://schemas.microsoft.com/office/drawing/2014/main" id="{11398165-C3B4-47F4-BC8E-9776FC128294}"/>
              </a:ext>
            </a:extLst>
          </p:cNvPr>
          <p:cNvSpPr>
            <a:spLocks noGrp="1"/>
          </p:cNvSpPr>
          <p:nvPr>
            <p:ph type="sldNum" sz="quarter" idx="4294967295"/>
          </p:nvPr>
        </p:nvSpPr>
        <p:spPr>
          <a:xfrm>
            <a:off x="0" y="0"/>
            <a:ext cx="0" cy="0"/>
          </a:xfrm>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914400" eaLnBrk="1" fontAlgn="base" hangingPunct="1">
              <a:spcBef>
                <a:spcPct val="0"/>
              </a:spcBef>
              <a:spcAft>
                <a:spcPct val="0"/>
              </a:spcAft>
            </a:pPr>
            <a:fld id="{99DF66FC-4D32-4790-812D-83A94477534D}" type="slidenum">
              <a:rPr lang="en-CA" altLang="en-US">
                <a:solidFill>
                  <a:srgbClr val="898989"/>
                </a:solidFill>
              </a:rPr>
              <a:pPr defTabSz="914400" eaLnBrk="1" fontAlgn="base" hangingPunct="1">
                <a:spcBef>
                  <a:spcPct val="0"/>
                </a:spcBef>
                <a:spcAft>
                  <a:spcPct val="0"/>
                </a:spcAft>
              </a:pPr>
              <a:t>47</a:t>
            </a:fld>
            <a:endParaRPr lang="en-CA" altLang="en-US">
              <a:solidFill>
                <a:srgbClr val="898989"/>
              </a:solidFill>
            </a:endParaRPr>
          </a:p>
        </p:txBody>
      </p:sp>
      <p:sp>
        <p:nvSpPr>
          <p:cNvPr id="14359" name="TextBox 5">
            <a:extLst>
              <a:ext uri="{FF2B5EF4-FFF2-40B4-BE49-F238E27FC236}">
                <a16:creationId xmlns:a16="http://schemas.microsoft.com/office/drawing/2014/main" id="{C4BD422F-CA79-4663-ADBF-76771ABFA7C6}"/>
              </a:ext>
            </a:extLst>
          </p:cNvPr>
          <p:cNvSpPr txBox="1">
            <a:spLocks noChangeArrowheads="1"/>
          </p:cNvSpPr>
          <p:nvPr/>
        </p:nvSpPr>
        <p:spPr bwMode="auto">
          <a:xfrm>
            <a:off x="1529204" y="4143375"/>
            <a:ext cx="8001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914400" eaLnBrk="1" fontAlgn="base" hangingPunct="1">
              <a:spcBef>
                <a:spcPct val="0"/>
              </a:spcBef>
              <a:spcAft>
                <a:spcPct val="0"/>
              </a:spcAft>
              <a:buNone/>
            </a:pPr>
            <a:r>
              <a:rPr lang="en-CA" altLang="en-US" sz="1800" dirty="0">
                <a:solidFill>
                  <a:prstClr val="black"/>
                </a:solidFill>
                <a:cs typeface="Arial" panose="020B0604020202020204" pitchFamily="34" charset="0"/>
              </a:rPr>
              <a:t>By default, when you link tasks, they are defined as a Finish-to-Start relationship</a:t>
            </a:r>
          </a:p>
        </p:txBody>
      </p:sp>
    </p:spTree>
    <p:extLst>
      <p:ext uri="{BB962C8B-B14F-4D97-AF65-F5344CB8AC3E}">
        <p14:creationId xmlns:p14="http://schemas.microsoft.com/office/powerpoint/2010/main" val="7748845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14579-F716-4549-A12B-6EBABC645F75}"/>
              </a:ext>
            </a:extLst>
          </p:cNvPr>
          <p:cNvSpPr>
            <a:spLocks noGrp="1"/>
          </p:cNvSpPr>
          <p:nvPr>
            <p:ph type="title"/>
          </p:nvPr>
        </p:nvSpPr>
        <p:spPr/>
        <p:txBody>
          <a:bodyPr/>
          <a:lstStyle/>
          <a:p>
            <a:r>
              <a:rPr lang="en-CA" dirty="0"/>
              <a:t>Creating Relationships</a:t>
            </a:r>
          </a:p>
        </p:txBody>
      </p:sp>
      <p:grpSp>
        <p:nvGrpSpPr>
          <p:cNvPr id="43" name="Group 42">
            <a:extLst>
              <a:ext uri="{FF2B5EF4-FFF2-40B4-BE49-F238E27FC236}">
                <a16:creationId xmlns:a16="http://schemas.microsoft.com/office/drawing/2014/main" id="{688A6895-DE36-47E1-A7E0-331C1074B8A5}"/>
              </a:ext>
            </a:extLst>
          </p:cNvPr>
          <p:cNvGrpSpPr/>
          <p:nvPr/>
        </p:nvGrpSpPr>
        <p:grpSpPr>
          <a:xfrm>
            <a:off x="1479418" y="1836925"/>
            <a:ext cx="3605845" cy="2019658"/>
            <a:chOff x="1479418" y="1836925"/>
            <a:chExt cx="3605845" cy="2019658"/>
          </a:xfrm>
        </p:grpSpPr>
        <p:grpSp>
          <p:nvGrpSpPr>
            <p:cNvPr id="32" name="Group 31">
              <a:extLst>
                <a:ext uri="{FF2B5EF4-FFF2-40B4-BE49-F238E27FC236}">
                  <a16:creationId xmlns:a16="http://schemas.microsoft.com/office/drawing/2014/main" id="{D5EA5BEF-0218-4270-AF0B-A8BC838A7780}"/>
                </a:ext>
              </a:extLst>
            </p:cNvPr>
            <p:cNvGrpSpPr/>
            <p:nvPr/>
          </p:nvGrpSpPr>
          <p:grpSpPr>
            <a:xfrm>
              <a:off x="1529204" y="1836925"/>
              <a:ext cx="3162741" cy="1195831"/>
              <a:chOff x="3253448" y="5400331"/>
              <a:chExt cx="3162741" cy="1195831"/>
            </a:xfrm>
          </p:grpSpPr>
          <p:sp>
            <p:nvSpPr>
              <p:cNvPr id="15" name="TextBox 14">
                <a:extLst>
                  <a:ext uri="{FF2B5EF4-FFF2-40B4-BE49-F238E27FC236}">
                    <a16:creationId xmlns:a16="http://schemas.microsoft.com/office/drawing/2014/main" id="{BDD329EB-2BAE-475F-B00F-297EFA5606B9}"/>
                  </a:ext>
                </a:extLst>
              </p:cNvPr>
              <p:cNvSpPr txBox="1"/>
              <p:nvPr/>
            </p:nvSpPr>
            <p:spPr>
              <a:xfrm>
                <a:off x="3253448" y="5400331"/>
                <a:ext cx="2466975" cy="308418"/>
              </a:xfrm>
              <a:prstGeom prst="rect">
                <a:avLst/>
              </a:prstGeom>
              <a:noFill/>
            </p:spPr>
            <p:txBody>
              <a:bodyPr wrap="square" rtlCol="0">
                <a:spAutoFit/>
              </a:bodyPr>
              <a:lstStyle/>
              <a:p>
                <a:r>
                  <a:rPr lang="en-CA" dirty="0"/>
                  <a:t>Finish to Start (FS) - default</a:t>
                </a:r>
              </a:p>
            </p:txBody>
          </p:sp>
          <p:pic>
            <p:nvPicPr>
              <p:cNvPr id="25" name="Picture 24">
                <a:extLst>
                  <a:ext uri="{FF2B5EF4-FFF2-40B4-BE49-F238E27FC236}">
                    <a16:creationId xmlns:a16="http://schemas.microsoft.com/office/drawing/2014/main" id="{AF9C2DFF-C0E0-4F43-ADD4-9F6629CBB852}"/>
                  </a:ext>
                </a:extLst>
              </p:cNvPr>
              <p:cNvPicPr>
                <a:picLocks noChangeAspect="1"/>
              </p:cNvPicPr>
              <p:nvPr/>
            </p:nvPicPr>
            <p:blipFill>
              <a:blip r:embed="rId2"/>
              <a:stretch>
                <a:fillRect/>
              </a:stretch>
            </p:blipFill>
            <p:spPr>
              <a:xfrm>
                <a:off x="3253448" y="5662582"/>
                <a:ext cx="3162741" cy="933580"/>
              </a:xfrm>
              <a:prstGeom prst="rect">
                <a:avLst/>
              </a:prstGeom>
            </p:spPr>
          </p:pic>
        </p:grpSp>
        <p:sp>
          <p:nvSpPr>
            <p:cNvPr id="13" name="Speech Bubble: Rectangle with Corners Rounded 12">
              <a:extLst>
                <a:ext uri="{FF2B5EF4-FFF2-40B4-BE49-F238E27FC236}">
                  <a16:creationId xmlns:a16="http://schemas.microsoft.com/office/drawing/2014/main" id="{6E0165E6-B87A-47F1-BD95-046D9005C720}"/>
                </a:ext>
              </a:extLst>
            </p:cNvPr>
            <p:cNvSpPr/>
            <p:nvPr/>
          </p:nvSpPr>
          <p:spPr>
            <a:xfrm>
              <a:off x="1837108" y="2905890"/>
              <a:ext cx="1273466" cy="308419"/>
            </a:xfrm>
            <a:prstGeom prst="wedgeRoundRectCallout">
              <a:avLst>
                <a:gd name="adj1" fmla="val 47361"/>
                <a:gd name="adj2" fmla="val -145290"/>
                <a:gd name="adj3" fmla="val 16667"/>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Start</a:t>
              </a:r>
            </a:p>
          </p:txBody>
        </p:sp>
        <p:sp>
          <p:nvSpPr>
            <p:cNvPr id="18" name="Speech Bubble: Rectangle with Corners Rounded 17">
              <a:extLst>
                <a:ext uri="{FF2B5EF4-FFF2-40B4-BE49-F238E27FC236}">
                  <a16:creationId xmlns:a16="http://schemas.microsoft.com/office/drawing/2014/main" id="{AB964CD3-9D90-4EAF-8AF3-142A4AE42E0B}"/>
                </a:ext>
              </a:extLst>
            </p:cNvPr>
            <p:cNvSpPr/>
            <p:nvPr/>
          </p:nvSpPr>
          <p:spPr>
            <a:xfrm>
              <a:off x="3811797" y="2145343"/>
              <a:ext cx="1273466" cy="308418"/>
            </a:xfrm>
            <a:prstGeom prst="wedgeRoundRectCallout">
              <a:avLst>
                <a:gd name="adj1" fmla="val -107458"/>
                <a:gd name="adj2" fmla="val 38449"/>
                <a:gd name="adj3" fmla="val 16667"/>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Finish</a:t>
              </a:r>
            </a:p>
          </p:txBody>
        </p:sp>
        <p:sp>
          <p:nvSpPr>
            <p:cNvPr id="19" name="TextBox 18">
              <a:extLst>
                <a:ext uri="{FF2B5EF4-FFF2-40B4-BE49-F238E27FC236}">
                  <a16:creationId xmlns:a16="http://schemas.microsoft.com/office/drawing/2014/main" id="{5D47CFB3-1718-4686-8CA6-0B202CF99D53}"/>
                </a:ext>
              </a:extLst>
            </p:cNvPr>
            <p:cNvSpPr txBox="1"/>
            <p:nvPr/>
          </p:nvSpPr>
          <p:spPr>
            <a:xfrm>
              <a:off x="1479418" y="3332080"/>
              <a:ext cx="2566546" cy="524503"/>
            </a:xfrm>
            <a:prstGeom prst="rect">
              <a:avLst/>
            </a:prstGeom>
            <a:noFill/>
            <a:ln>
              <a:solidFill>
                <a:schemeClr val="accent4"/>
              </a:solidFill>
            </a:ln>
          </p:spPr>
          <p:txBody>
            <a:bodyPr wrap="square" rtlCol="0">
              <a:spAutoFit/>
            </a:bodyPr>
            <a:lstStyle/>
            <a:p>
              <a:r>
                <a:rPr lang="en-CA" dirty="0"/>
                <a:t>When Task 1 </a:t>
              </a:r>
              <a:r>
                <a:rPr lang="en-CA" dirty="0">
                  <a:solidFill>
                    <a:srgbClr val="FF0000"/>
                  </a:solidFill>
                </a:rPr>
                <a:t>finishes</a:t>
              </a:r>
              <a:r>
                <a:rPr lang="en-CA" dirty="0"/>
                <a:t> Project will schedule task 2 to </a:t>
              </a:r>
              <a:r>
                <a:rPr lang="en-CA" dirty="0">
                  <a:solidFill>
                    <a:srgbClr val="00B050"/>
                  </a:solidFill>
                </a:rPr>
                <a:t>start</a:t>
              </a:r>
            </a:p>
          </p:txBody>
        </p:sp>
      </p:grpSp>
      <p:grpSp>
        <p:nvGrpSpPr>
          <p:cNvPr id="48" name="Group 47">
            <a:extLst>
              <a:ext uri="{FF2B5EF4-FFF2-40B4-BE49-F238E27FC236}">
                <a16:creationId xmlns:a16="http://schemas.microsoft.com/office/drawing/2014/main" id="{E796BD64-8AB8-484E-9CDE-683B8894651B}"/>
              </a:ext>
            </a:extLst>
          </p:cNvPr>
          <p:cNvGrpSpPr/>
          <p:nvPr/>
        </p:nvGrpSpPr>
        <p:grpSpPr>
          <a:xfrm>
            <a:off x="6846488" y="4252591"/>
            <a:ext cx="3321786" cy="1925427"/>
            <a:chOff x="7354423" y="4411059"/>
            <a:chExt cx="3321786" cy="1925427"/>
          </a:xfrm>
        </p:grpSpPr>
        <p:grpSp>
          <p:nvGrpSpPr>
            <p:cNvPr id="31" name="Group 30">
              <a:extLst>
                <a:ext uri="{FF2B5EF4-FFF2-40B4-BE49-F238E27FC236}">
                  <a16:creationId xmlns:a16="http://schemas.microsoft.com/office/drawing/2014/main" id="{B9B1342B-D7DC-4055-938D-6F295011E8D6}"/>
                </a:ext>
              </a:extLst>
            </p:cNvPr>
            <p:cNvGrpSpPr/>
            <p:nvPr/>
          </p:nvGrpSpPr>
          <p:grpSpPr>
            <a:xfrm>
              <a:off x="7439296" y="4411059"/>
              <a:ext cx="2446500" cy="1138673"/>
              <a:chOff x="6644294" y="5387801"/>
              <a:chExt cx="2446500" cy="1138673"/>
            </a:xfrm>
          </p:grpSpPr>
          <p:sp>
            <p:nvSpPr>
              <p:cNvPr id="21" name="TextBox 20">
                <a:extLst>
                  <a:ext uri="{FF2B5EF4-FFF2-40B4-BE49-F238E27FC236}">
                    <a16:creationId xmlns:a16="http://schemas.microsoft.com/office/drawing/2014/main" id="{DFA1B7E6-8D1C-4EC2-B3D0-27C11F02284E}"/>
                  </a:ext>
                </a:extLst>
              </p:cNvPr>
              <p:cNvSpPr txBox="1"/>
              <p:nvPr/>
            </p:nvSpPr>
            <p:spPr>
              <a:xfrm>
                <a:off x="6644294" y="5387801"/>
                <a:ext cx="1661506" cy="308418"/>
              </a:xfrm>
              <a:prstGeom prst="rect">
                <a:avLst/>
              </a:prstGeom>
              <a:noFill/>
            </p:spPr>
            <p:txBody>
              <a:bodyPr wrap="square" rtlCol="0">
                <a:spAutoFit/>
              </a:bodyPr>
              <a:lstStyle/>
              <a:p>
                <a:r>
                  <a:rPr lang="en-CA" dirty="0"/>
                  <a:t>Start to Start (SS)</a:t>
                </a:r>
              </a:p>
            </p:txBody>
          </p:sp>
          <p:pic>
            <p:nvPicPr>
              <p:cNvPr id="27" name="Picture 26">
                <a:extLst>
                  <a:ext uri="{FF2B5EF4-FFF2-40B4-BE49-F238E27FC236}">
                    <a16:creationId xmlns:a16="http://schemas.microsoft.com/office/drawing/2014/main" id="{723BF73B-7E56-412F-B5D9-E003C20CB99D}"/>
                  </a:ext>
                </a:extLst>
              </p:cNvPr>
              <p:cNvPicPr>
                <a:picLocks noChangeAspect="1"/>
              </p:cNvPicPr>
              <p:nvPr/>
            </p:nvPicPr>
            <p:blipFill>
              <a:blip r:embed="rId3"/>
              <a:stretch>
                <a:fillRect/>
              </a:stretch>
            </p:blipFill>
            <p:spPr>
              <a:xfrm>
                <a:off x="6680633" y="5650052"/>
                <a:ext cx="2410161" cy="876422"/>
              </a:xfrm>
              <a:prstGeom prst="rect">
                <a:avLst/>
              </a:prstGeom>
            </p:spPr>
          </p:pic>
        </p:grpSp>
        <p:sp>
          <p:nvSpPr>
            <p:cNvPr id="34" name="TextBox 33">
              <a:extLst>
                <a:ext uri="{FF2B5EF4-FFF2-40B4-BE49-F238E27FC236}">
                  <a16:creationId xmlns:a16="http://schemas.microsoft.com/office/drawing/2014/main" id="{0E9033CE-52EB-4402-B99A-2B3F50527B74}"/>
                </a:ext>
              </a:extLst>
            </p:cNvPr>
            <p:cNvSpPr txBox="1"/>
            <p:nvPr/>
          </p:nvSpPr>
          <p:spPr>
            <a:xfrm>
              <a:off x="7354423" y="5811983"/>
              <a:ext cx="2566546" cy="524503"/>
            </a:xfrm>
            <a:prstGeom prst="rect">
              <a:avLst/>
            </a:prstGeom>
            <a:noFill/>
            <a:ln>
              <a:solidFill>
                <a:schemeClr val="accent4"/>
              </a:solidFill>
            </a:ln>
          </p:spPr>
          <p:txBody>
            <a:bodyPr wrap="square" rtlCol="0">
              <a:spAutoFit/>
            </a:bodyPr>
            <a:lstStyle/>
            <a:p>
              <a:r>
                <a:rPr lang="en-CA" dirty="0"/>
                <a:t>When Task 1 </a:t>
              </a:r>
              <a:r>
                <a:rPr lang="en-CA" dirty="0">
                  <a:solidFill>
                    <a:srgbClr val="00B050"/>
                  </a:solidFill>
                </a:rPr>
                <a:t>starts</a:t>
              </a:r>
              <a:r>
                <a:rPr lang="en-CA" dirty="0"/>
                <a:t> Project will schedule task 2 to </a:t>
              </a:r>
              <a:r>
                <a:rPr lang="en-CA" dirty="0">
                  <a:solidFill>
                    <a:srgbClr val="00B050"/>
                  </a:solidFill>
                </a:rPr>
                <a:t>start</a:t>
              </a:r>
            </a:p>
          </p:txBody>
        </p:sp>
        <p:sp>
          <p:nvSpPr>
            <p:cNvPr id="37" name="Speech Bubble: Rectangle with Corners Rounded 36">
              <a:extLst>
                <a:ext uri="{FF2B5EF4-FFF2-40B4-BE49-F238E27FC236}">
                  <a16:creationId xmlns:a16="http://schemas.microsoft.com/office/drawing/2014/main" id="{9F8A6E00-8E0B-4CF6-8157-C15AD1AAB77F}"/>
                </a:ext>
              </a:extLst>
            </p:cNvPr>
            <p:cNvSpPr/>
            <p:nvPr/>
          </p:nvSpPr>
          <p:spPr>
            <a:xfrm>
              <a:off x="7439296" y="5372438"/>
              <a:ext cx="1273466" cy="308419"/>
            </a:xfrm>
            <a:prstGeom prst="wedgeRoundRectCallout">
              <a:avLst>
                <a:gd name="adj1" fmla="val 12956"/>
                <a:gd name="adj2" fmla="val -111318"/>
                <a:gd name="adj3" fmla="val 16667"/>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Start</a:t>
              </a:r>
            </a:p>
          </p:txBody>
        </p:sp>
        <p:sp>
          <p:nvSpPr>
            <p:cNvPr id="38" name="Speech Bubble: Rectangle with Corners Rounded 37">
              <a:extLst>
                <a:ext uri="{FF2B5EF4-FFF2-40B4-BE49-F238E27FC236}">
                  <a16:creationId xmlns:a16="http://schemas.microsoft.com/office/drawing/2014/main" id="{9967322D-3BA6-4991-8807-AD8587695B4F}"/>
                </a:ext>
              </a:extLst>
            </p:cNvPr>
            <p:cNvSpPr/>
            <p:nvPr/>
          </p:nvSpPr>
          <p:spPr>
            <a:xfrm>
              <a:off x="9402743" y="4591182"/>
              <a:ext cx="1273466" cy="308418"/>
            </a:xfrm>
            <a:prstGeom prst="wedgeRoundRectCallout">
              <a:avLst>
                <a:gd name="adj1" fmla="val -130645"/>
                <a:gd name="adj2" fmla="val 41537"/>
                <a:gd name="adj3" fmla="val 16667"/>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Start</a:t>
              </a:r>
            </a:p>
          </p:txBody>
        </p:sp>
      </p:grpSp>
      <p:grpSp>
        <p:nvGrpSpPr>
          <p:cNvPr id="46" name="Group 45">
            <a:extLst>
              <a:ext uri="{FF2B5EF4-FFF2-40B4-BE49-F238E27FC236}">
                <a16:creationId xmlns:a16="http://schemas.microsoft.com/office/drawing/2014/main" id="{0082D095-FFAD-42F9-B34E-58F3A13FDE74}"/>
              </a:ext>
            </a:extLst>
          </p:cNvPr>
          <p:cNvGrpSpPr/>
          <p:nvPr/>
        </p:nvGrpSpPr>
        <p:grpSpPr>
          <a:xfrm>
            <a:off x="1319318" y="4100188"/>
            <a:ext cx="3129212" cy="2086897"/>
            <a:chOff x="1319318" y="4100188"/>
            <a:chExt cx="3129212" cy="2086897"/>
          </a:xfrm>
        </p:grpSpPr>
        <p:grpSp>
          <p:nvGrpSpPr>
            <p:cNvPr id="30" name="Group 29">
              <a:extLst>
                <a:ext uri="{FF2B5EF4-FFF2-40B4-BE49-F238E27FC236}">
                  <a16:creationId xmlns:a16="http://schemas.microsoft.com/office/drawing/2014/main" id="{0FA4E5AA-2C7B-4893-898D-9B1B27F90704}"/>
                </a:ext>
              </a:extLst>
            </p:cNvPr>
            <p:cNvGrpSpPr/>
            <p:nvPr/>
          </p:nvGrpSpPr>
          <p:grpSpPr>
            <a:xfrm>
              <a:off x="1456855" y="4100188"/>
              <a:ext cx="1792728" cy="1176778"/>
              <a:chOff x="2720133" y="2679492"/>
              <a:chExt cx="1792728" cy="1176778"/>
            </a:xfrm>
          </p:grpSpPr>
          <p:sp>
            <p:nvSpPr>
              <p:cNvPr id="20" name="TextBox 19">
                <a:extLst>
                  <a:ext uri="{FF2B5EF4-FFF2-40B4-BE49-F238E27FC236}">
                    <a16:creationId xmlns:a16="http://schemas.microsoft.com/office/drawing/2014/main" id="{BE06C8F1-E6B1-45EA-ABB3-DD3B9C98D49B}"/>
                  </a:ext>
                </a:extLst>
              </p:cNvPr>
              <p:cNvSpPr txBox="1"/>
              <p:nvPr/>
            </p:nvSpPr>
            <p:spPr>
              <a:xfrm>
                <a:off x="2720133" y="2679492"/>
                <a:ext cx="1683031" cy="308418"/>
              </a:xfrm>
              <a:prstGeom prst="rect">
                <a:avLst/>
              </a:prstGeom>
              <a:noFill/>
            </p:spPr>
            <p:txBody>
              <a:bodyPr wrap="square" rtlCol="0">
                <a:spAutoFit/>
              </a:bodyPr>
              <a:lstStyle/>
              <a:p>
                <a:r>
                  <a:rPr lang="en-CA" dirty="0"/>
                  <a:t>Start to Finish (SF)</a:t>
                </a:r>
              </a:p>
            </p:txBody>
          </p:sp>
          <p:pic>
            <p:nvPicPr>
              <p:cNvPr id="28" name="Picture 27">
                <a:extLst>
                  <a:ext uri="{FF2B5EF4-FFF2-40B4-BE49-F238E27FC236}">
                    <a16:creationId xmlns:a16="http://schemas.microsoft.com/office/drawing/2014/main" id="{288E4DAD-3EBB-4438-AC89-C6ED754D153C}"/>
                  </a:ext>
                </a:extLst>
              </p:cNvPr>
              <p:cNvPicPr>
                <a:picLocks noChangeAspect="1"/>
              </p:cNvPicPr>
              <p:nvPr/>
            </p:nvPicPr>
            <p:blipFill>
              <a:blip r:embed="rId4"/>
              <a:stretch>
                <a:fillRect/>
              </a:stretch>
            </p:blipFill>
            <p:spPr>
              <a:xfrm>
                <a:off x="2779069" y="2960795"/>
                <a:ext cx="1733792" cy="895475"/>
              </a:xfrm>
              <a:prstGeom prst="rect">
                <a:avLst/>
              </a:prstGeom>
            </p:spPr>
          </p:pic>
        </p:grpSp>
        <p:sp>
          <p:nvSpPr>
            <p:cNvPr id="39" name="Speech Bubble: Rectangle with Corners Rounded 38">
              <a:extLst>
                <a:ext uri="{FF2B5EF4-FFF2-40B4-BE49-F238E27FC236}">
                  <a16:creationId xmlns:a16="http://schemas.microsoft.com/office/drawing/2014/main" id="{6E90BC14-1D3D-4C99-88D3-DF280BE762BF}"/>
                </a:ext>
              </a:extLst>
            </p:cNvPr>
            <p:cNvSpPr/>
            <p:nvPr/>
          </p:nvSpPr>
          <p:spPr>
            <a:xfrm>
              <a:off x="3175064" y="5276970"/>
              <a:ext cx="1273466" cy="308419"/>
            </a:xfrm>
            <a:prstGeom prst="wedgeRoundRectCallout">
              <a:avLst>
                <a:gd name="adj1" fmla="val -115694"/>
                <a:gd name="adj2" fmla="val -231762"/>
                <a:gd name="adj3" fmla="val 16667"/>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Start</a:t>
              </a:r>
            </a:p>
          </p:txBody>
        </p:sp>
        <p:sp>
          <p:nvSpPr>
            <p:cNvPr id="40" name="Speech Bubble: Rectangle with Corners Rounded 39">
              <a:extLst>
                <a:ext uri="{FF2B5EF4-FFF2-40B4-BE49-F238E27FC236}">
                  <a16:creationId xmlns:a16="http://schemas.microsoft.com/office/drawing/2014/main" id="{144AF266-A90E-4F51-A689-AF76541487C6}"/>
                </a:ext>
              </a:extLst>
            </p:cNvPr>
            <p:cNvSpPr/>
            <p:nvPr/>
          </p:nvSpPr>
          <p:spPr>
            <a:xfrm>
              <a:off x="1319318" y="5276966"/>
              <a:ext cx="1273466" cy="308418"/>
            </a:xfrm>
            <a:prstGeom prst="wedgeRoundRectCallout">
              <a:avLst>
                <a:gd name="adj1" fmla="val 27922"/>
                <a:gd name="adj2" fmla="val -162293"/>
                <a:gd name="adj3" fmla="val 16667"/>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Finish</a:t>
              </a:r>
            </a:p>
          </p:txBody>
        </p:sp>
        <p:sp>
          <p:nvSpPr>
            <p:cNvPr id="41" name="TextBox 40">
              <a:extLst>
                <a:ext uri="{FF2B5EF4-FFF2-40B4-BE49-F238E27FC236}">
                  <a16:creationId xmlns:a16="http://schemas.microsoft.com/office/drawing/2014/main" id="{3576D75E-D66C-4AC0-AF1E-74B16447AAB9}"/>
                </a:ext>
              </a:extLst>
            </p:cNvPr>
            <p:cNvSpPr txBox="1"/>
            <p:nvPr/>
          </p:nvSpPr>
          <p:spPr>
            <a:xfrm>
              <a:off x="1479418" y="5662582"/>
              <a:ext cx="2566546" cy="524503"/>
            </a:xfrm>
            <a:prstGeom prst="rect">
              <a:avLst/>
            </a:prstGeom>
            <a:noFill/>
            <a:ln>
              <a:solidFill>
                <a:schemeClr val="accent4"/>
              </a:solidFill>
            </a:ln>
          </p:spPr>
          <p:txBody>
            <a:bodyPr wrap="square" rtlCol="0">
              <a:spAutoFit/>
            </a:bodyPr>
            <a:lstStyle/>
            <a:p>
              <a:r>
                <a:rPr lang="en-CA" dirty="0"/>
                <a:t>When Task 1 </a:t>
              </a:r>
              <a:r>
                <a:rPr lang="en-CA" dirty="0">
                  <a:solidFill>
                    <a:srgbClr val="00B050"/>
                  </a:solidFill>
                </a:rPr>
                <a:t>starts</a:t>
              </a:r>
              <a:r>
                <a:rPr lang="en-CA" dirty="0"/>
                <a:t> Project will schedule task 2 to </a:t>
              </a:r>
              <a:r>
                <a:rPr lang="en-CA" dirty="0">
                  <a:solidFill>
                    <a:srgbClr val="FF0000"/>
                  </a:solidFill>
                </a:rPr>
                <a:t>finish</a:t>
              </a:r>
            </a:p>
          </p:txBody>
        </p:sp>
      </p:grpSp>
      <p:grpSp>
        <p:nvGrpSpPr>
          <p:cNvPr id="44" name="Group 43">
            <a:extLst>
              <a:ext uri="{FF2B5EF4-FFF2-40B4-BE49-F238E27FC236}">
                <a16:creationId xmlns:a16="http://schemas.microsoft.com/office/drawing/2014/main" id="{1D339C65-C142-4755-BF23-924570E96E88}"/>
              </a:ext>
            </a:extLst>
          </p:cNvPr>
          <p:cNvGrpSpPr/>
          <p:nvPr/>
        </p:nvGrpSpPr>
        <p:grpSpPr>
          <a:xfrm>
            <a:off x="6846488" y="1851344"/>
            <a:ext cx="3322221" cy="2109092"/>
            <a:chOff x="7612638" y="2067937"/>
            <a:chExt cx="3322221" cy="2109092"/>
          </a:xfrm>
        </p:grpSpPr>
        <p:grpSp>
          <p:nvGrpSpPr>
            <p:cNvPr id="29" name="Group 28">
              <a:extLst>
                <a:ext uri="{FF2B5EF4-FFF2-40B4-BE49-F238E27FC236}">
                  <a16:creationId xmlns:a16="http://schemas.microsoft.com/office/drawing/2014/main" id="{989559FF-576B-417A-A9EF-E2D6EC09878F}"/>
                </a:ext>
              </a:extLst>
            </p:cNvPr>
            <p:cNvGrpSpPr/>
            <p:nvPr/>
          </p:nvGrpSpPr>
          <p:grpSpPr>
            <a:xfrm>
              <a:off x="7648575" y="2067937"/>
              <a:ext cx="2381582" cy="1203893"/>
              <a:chOff x="3978012" y="5387801"/>
              <a:chExt cx="2381582" cy="1203893"/>
            </a:xfrm>
          </p:grpSpPr>
          <p:sp>
            <p:nvSpPr>
              <p:cNvPr id="22" name="TextBox 21">
                <a:extLst>
                  <a:ext uri="{FF2B5EF4-FFF2-40B4-BE49-F238E27FC236}">
                    <a16:creationId xmlns:a16="http://schemas.microsoft.com/office/drawing/2014/main" id="{A4622631-5C63-4647-9FE6-A798B9DB6943}"/>
                  </a:ext>
                </a:extLst>
              </p:cNvPr>
              <p:cNvSpPr txBox="1"/>
              <p:nvPr/>
            </p:nvSpPr>
            <p:spPr>
              <a:xfrm>
                <a:off x="3978012" y="5387801"/>
                <a:ext cx="1881287" cy="524503"/>
              </a:xfrm>
              <a:prstGeom prst="rect">
                <a:avLst/>
              </a:prstGeom>
              <a:noFill/>
            </p:spPr>
            <p:txBody>
              <a:bodyPr wrap="square" rtlCol="0">
                <a:spAutoFit/>
              </a:bodyPr>
              <a:lstStyle/>
              <a:p>
                <a:r>
                  <a:rPr lang="en-CA" dirty="0"/>
                  <a:t>Finish to Finish (FF) (FF)</a:t>
                </a:r>
              </a:p>
            </p:txBody>
          </p:sp>
          <p:pic>
            <p:nvPicPr>
              <p:cNvPr id="26" name="Picture 25">
                <a:extLst>
                  <a:ext uri="{FF2B5EF4-FFF2-40B4-BE49-F238E27FC236}">
                    <a16:creationId xmlns:a16="http://schemas.microsoft.com/office/drawing/2014/main" id="{A901ED5D-8399-4748-B648-F1145DE78F8F}"/>
                  </a:ext>
                </a:extLst>
              </p:cNvPr>
              <p:cNvPicPr>
                <a:picLocks noChangeAspect="1"/>
              </p:cNvPicPr>
              <p:nvPr/>
            </p:nvPicPr>
            <p:blipFill>
              <a:blip r:embed="rId5"/>
              <a:stretch>
                <a:fillRect/>
              </a:stretch>
            </p:blipFill>
            <p:spPr>
              <a:xfrm>
                <a:off x="3978012" y="5696219"/>
                <a:ext cx="2381582" cy="895475"/>
              </a:xfrm>
              <a:prstGeom prst="rect">
                <a:avLst/>
              </a:prstGeom>
            </p:spPr>
          </p:pic>
        </p:grpSp>
        <p:sp>
          <p:nvSpPr>
            <p:cNvPr id="35" name="Speech Bubble: Rectangle with Corners Rounded 34">
              <a:extLst>
                <a:ext uri="{FF2B5EF4-FFF2-40B4-BE49-F238E27FC236}">
                  <a16:creationId xmlns:a16="http://schemas.microsoft.com/office/drawing/2014/main" id="{82BE9F65-3F3F-4D88-B7BF-0D0D6C0AE8F3}"/>
                </a:ext>
              </a:extLst>
            </p:cNvPr>
            <p:cNvSpPr/>
            <p:nvPr/>
          </p:nvSpPr>
          <p:spPr>
            <a:xfrm>
              <a:off x="8583965" y="3269235"/>
              <a:ext cx="1273466" cy="308419"/>
            </a:xfrm>
            <a:prstGeom prst="wedgeRoundRectCallout">
              <a:avLst>
                <a:gd name="adj1" fmla="val -1256"/>
                <a:gd name="adj2" fmla="val -151467"/>
                <a:gd name="adj3" fmla="val 16667"/>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Finish</a:t>
              </a:r>
            </a:p>
          </p:txBody>
        </p:sp>
        <p:sp>
          <p:nvSpPr>
            <p:cNvPr id="36" name="Speech Bubble: Rectangle with Corners Rounded 35">
              <a:extLst>
                <a:ext uri="{FF2B5EF4-FFF2-40B4-BE49-F238E27FC236}">
                  <a16:creationId xmlns:a16="http://schemas.microsoft.com/office/drawing/2014/main" id="{F59D3280-4345-4381-A364-8857FA55A852}"/>
                </a:ext>
              </a:extLst>
            </p:cNvPr>
            <p:cNvSpPr/>
            <p:nvPr/>
          </p:nvSpPr>
          <p:spPr>
            <a:xfrm>
              <a:off x="9661393" y="2404944"/>
              <a:ext cx="1273466" cy="308418"/>
            </a:xfrm>
            <a:prstGeom prst="wedgeRoundRectCallout">
              <a:avLst>
                <a:gd name="adj1" fmla="val -84272"/>
                <a:gd name="adj2" fmla="val 38449"/>
                <a:gd name="adj3" fmla="val 16667"/>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Finish</a:t>
              </a:r>
            </a:p>
          </p:txBody>
        </p:sp>
        <p:sp>
          <p:nvSpPr>
            <p:cNvPr id="42" name="TextBox 41">
              <a:extLst>
                <a:ext uri="{FF2B5EF4-FFF2-40B4-BE49-F238E27FC236}">
                  <a16:creationId xmlns:a16="http://schemas.microsoft.com/office/drawing/2014/main" id="{5D834E27-D584-4335-8B66-CF3274A2200F}"/>
                </a:ext>
              </a:extLst>
            </p:cNvPr>
            <p:cNvSpPr txBox="1"/>
            <p:nvPr/>
          </p:nvSpPr>
          <p:spPr>
            <a:xfrm>
              <a:off x="7612638" y="3652526"/>
              <a:ext cx="2566546" cy="524503"/>
            </a:xfrm>
            <a:prstGeom prst="rect">
              <a:avLst/>
            </a:prstGeom>
            <a:noFill/>
            <a:ln>
              <a:solidFill>
                <a:schemeClr val="accent4"/>
              </a:solidFill>
            </a:ln>
          </p:spPr>
          <p:txBody>
            <a:bodyPr wrap="square" rtlCol="0">
              <a:spAutoFit/>
            </a:bodyPr>
            <a:lstStyle/>
            <a:p>
              <a:r>
                <a:rPr lang="en-CA" dirty="0"/>
                <a:t>When Task 1 </a:t>
              </a:r>
              <a:r>
                <a:rPr lang="en-CA" dirty="0">
                  <a:solidFill>
                    <a:srgbClr val="FF0000"/>
                  </a:solidFill>
                </a:rPr>
                <a:t>finishes</a:t>
              </a:r>
              <a:r>
                <a:rPr lang="en-CA" dirty="0"/>
                <a:t> Project will schedule task 2 to </a:t>
              </a:r>
              <a:r>
                <a:rPr lang="en-CA" dirty="0">
                  <a:solidFill>
                    <a:srgbClr val="FF0000"/>
                  </a:solidFill>
                </a:rPr>
                <a:t>finish</a:t>
              </a:r>
            </a:p>
          </p:txBody>
        </p:sp>
      </p:grpSp>
    </p:spTree>
    <p:extLst>
      <p:ext uri="{BB962C8B-B14F-4D97-AF65-F5344CB8AC3E}">
        <p14:creationId xmlns:p14="http://schemas.microsoft.com/office/powerpoint/2010/main" val="283003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 calcmode="lin" valueType="num">
                                      <p:cBhvr>
                                        <p:cTn id="12" dur="500" fill="hold"/>
                                        <p:tgtEl>
                                          <p:spTgt spid="46"/>
                                        </p:tgtEl>
                                        <p:attrNameLst>
                                          <p:attrName>ppt_w</p:attrName>
                                        </p:attrNameLst>
                                      </p:cBhvr>
                                      <p:tavLst>
                                        <p:tav tm="0">
                                          <p:val>
                                            <p:fltVal val="0"/>
                                          </p:val>
                                        </p:tav>
                                        <p:tav tm="100000">
                                          <p:val>
                                            <p:strVal val="#ppt_w"/>
                                          </p:val>
                                        </p:tav>
                                      </p:tavLst>
                                    </p:anim>
                                    <p:anim calcmode="lin" valueType="num">
                                      <p:cBhvr>
                                        <p:cTn id="13" dur="500" fill="hold"/>
                                        <p:tgtEl>
                                          <p:spTgt spid="46"/>
                                        </p:tgtEl>
                                        <p:attrNameLst>
                                          <p:attrName>ppt_h</p:attrName>
                                        </p:attrNameLst>
                                      </p:cBhvr>
                                      <p:tavLst>
                                        <p:tav tm="0">
                                          <p:val>
                                            <p:fltVal val="0"/>
                                          </p:val>
                                        </p:tav>
                                        <p:tav tm="100000">
                                          <p:val>
                                            <p:strVal val="#ppt_h"/>
                                          </p:val>
                                        </p:tav>
                                      </p:tavLst>
                                    </p:anim>
                                    <p:animEffect transition="in" filter="fade">
                                      <p:cBhvr>
                                        <p:cTn id="14" dur="500"/>
                                        <p:tgtEl>
                                          <p:spTgt spid="4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p:cTn id="19" dur="500" fill="hold"/>
                                        <p:tgtEl>
                                          <p:spTgt spid="44"/>
                                        </p:tgtEl>
                                        <p:attrNameLst>
                                          <p:attrName>ppt_w</p:attrName>
                                        </p:attrNameLst>
                                      </p:cBhvr>
                                      <p:tavLst>
                                        <p:tav tm="0">
                                          <p:val>
                                            <p:fltVal val="0"/>
                                          </p:val>
                                        </p:tav>
                                        <p:tav tm="100000">
                                          <p:val>
                                            <p:strVal val="#ppt_w"/>
                                          </p:val>
                                        </p:tav>
                                      </p:tavLst>
                                    </p:anim>
                                    <p:anim calcmode="lin" valueType="num">
                                      <p:cBhvr>
                                        <p:cTn id="20" dur="500" fill="hold"/>
                                        <p:tgtEl>
                                          <p:spTgt spid="44"/>
                                        </p:tgtEl>
                                        <p:attrNameLst>
                                          <p:attrName>ppt_h</p:attrName>
                                        </p:attrNameLst>
                                      </p:cBhvr>
                                      <p:tavLst>
                                        <p:tav tm="0">
                                          <p:val>
                                            <p:fltVal val="0"/>
                                          </p:val>
                                        </p:tav>
                                        <p:tav tm="100000">
                                          <p:val>
                                            <p:strVal val="#ppt_h"/>
                                          </p:val>
                                        </p:tav>
                                      </p:tavLst>
                                    </p:anim>
                                    <p:animEffect transition="in" filter="fade">
                                      <p:cBhvr>
                                        <p:cTn id="21" dur="500"/>
                                        <p:tgtEl>
                                          <p:spTgt spid="4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48"/>
                                        </p:tgtEl>
                                        <p:attrNameLst>
                                          <p:attrName>style.visibility</p:attrName>
                                        </p:attrNameLst>
                                      </p:cBhvr>
                                      <p:to>
                                        <p:strVal val="visible"/>
                                      </p:to>
                                    </p:set>
                                    <p:anim calcmode="lin" valueType="num">
                                      <p:cBhvr>
                                        <p:cTn id="26" dur="500" fill="hold"/>
                                        <p:tgtEl>
                                          <p:spTgt spid="48"/>
                                        </p:tgtEl>
                                        <p:attrNameLst>
                                          <p:attrName>ppt_w</p:attrName>
                                        </p:attrNameLst>
                                      </p:cBhvr>
                                      <p:tavLst>
                                        <p:tav tm="0">
                                          <p:val>
                                            <p:fltVal val="0"/>
                                          </p:val>
                                        </p:tav>
                                        <p:tav tm="100000">
                                          <p:val>
                                            <p:strVal val="#ppt_w"/>
                                          </p:val>
                                        </p:tav>
                                      </p:tavLst>
                                    </p:anim>
                                    <p:anim calcmode="lin" valueType="num">
                                      <p:cBhvr>
                                        <p:cTn id="27" dur="500" fill="hold"/>
                                        <p:tgtEl>
                                          <p:spTgt spid="48"/>
                                        </p:tgtEl>
                                        <p:attrNameLst>
                                          <p:attrName>ppt_h</p:attrName>
                                        </p:attrNameLst>
                                      </p:cBhvr>
                                      <p:tavLst>
                                        <p:tav tm="0">
                                          <p:val>
                                            <p:fltVal val="0"/>
                                          </p:val>
                                        </p:tav>
                                        <p:tav tm="100000">
                                          <p:val>
                                            <p:strVal val="#ppt_h"/>
                                          </p:val>
                                        </p:tav>
                                      </p:tavLst>
                                    </p:anim>
                                    <p:animEffect transition="in" filter="fade">
                                      <p:cBhvr>
                                        <p:cTn id="2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2FFF30-20DF-42C4-A427-23BA5D04E5F2}"/>
              </a:ext>
            </a:extLst>
          </p:cNvPr>
          <p:cNvPicPr>
            <a:picLocks noChangeAspect="1"/>
          </p:cNvPicPr>
          <p:nvPr/>
        </p:nvPicPr>
        <p:blipFill>
          <a:blip r:embed="rId2"/>
          <a:stretch>
            <a:fillRect/>
          </a:stretch>
        </p:blipFill>
        <p:spPr>
          <a:xfrm>
            <a:off x="556399" y="1526081"/>
            <a:ext cx="9000781" cy="4834578"/>
          </a:xfrm>
          <a:prstGeom prst="rect">
            <a:avLst/>
          </a:prstGeom>
        </p:spPr>
      </p:pic>
      <p:sp>
        <p:nvSpPr>
          <p:cNvPr id="2" name="Title 1">
            <a:extLst>
              <a:ext uri="{FF2B5EF4-FFF2-40B4-BE49-F238E27FC236}">
                <a16:creationId xmlns:a16="http://schemas.microsoft.com/office/drawing/2014/main" id="{D265DAE3-324C-43F0-8356-986CB3C8FCA0}"/>
              </a:ext>
            </a:extLst>
          </p:cNvPr>
          <p:cNvSpPr>
            <a:spLocks noGrp="1"/>
          </p:cNvSpPr>
          <p:nvPr>
            <p:ph type="title"/>
          </p:nvPr>
        </p:nvSpPr>
        <p:spPr/>
        <p:txBody>
          <a:bodyPr/>
          <a:lstStyle/>
          <a:p>
            <a:r>
              <a:rPr lang="en-CA" dirty="0"/>
              <a:t>Creating Relationships –Linking</a:t>
            </a:r>
          </a:p>
        </p:txBody>
      </p:sp>
      <p:sp>
        <p:nvSpPr>
          <p:cNvPr id="6" name="Speech Bubble: Rectangle with Corners Rounded 5">
            <a:extLst>
              <a:ext uri="{FF2B5EF4-FFF2-40B4-BE49-F238E27FC236}">
                <a16:creationId xmlns:a16="http://schemas.microsoft.com/office/drawing/2014/main" id="{F996B7C6-95AF-46C0-A63E-006170163D2C}"/>
              </a:ext>
            </a:extLst>
          </p:cNvPr>
          <p:cNvSpPr/>
          <p:nvPr/>
        </p:nvSpPr>
        <p:spPr>
          <a:xfrm>
            <a:off x="9726053" y="2696616"/>
            <a:ext cx="1273466" cy="490727"/>
          </a:xfrm>
          <a:prstGeom prst="wedgeRoundRectCallout">
            <a:avLst>
              <a:gd name="adj1" fmla="val -550376"/>
              <a:gd name="adj2" fmla="val -14168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Click Link Button</a:t>
            </a:r>
          </a:p>
        </p:txBody>
      </p:sp>
      <p:sp>
        <p:nvSpPr>
          <p:cNvPr id="7" name="Speech Bubble: Rectangle with Corners Rounded 6">
            <a:extLst>
              <a:ext uri="{FF2B5EF4-FFF2-40B4-BE49-F238E27FC236}">
                <a16:creationId xmlns:a16="http://schemas.microsoft.com/office/drawing/2014/main" id="{060A7588-5352-4F41-91C7-D938B803C896}"/>
              </a:ext>
            </a:extLst>
          </p:cNvPr>
          <p:cNvSpPr/>
          <p:nvPr/>
        </p:nvSpPr>
        <p:spPr>
          <a:xfrm>
            <a:off x="9726053" y="3399346"/>
            <a:ext cx="1273466" cy="490727"/>
          </a:xfrm>
          <a:prstGeom prst="wedgeRoundRectCallout">
            <a:avLst>
              <a:gd name="adj1" fmla="val -615260"/>
              <a:gd name="adj2" fmla="val -1821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Select Tasks to be Linked</a:t>
            </a:r>
          </a:p>
        </p:txBody>
      </p:sp>
      <p:sp>
        <p:nvSpPr>
          <p:cNvPr id="10" name="Speech Bubble: Rectangle with Corners Rounded 9">
            <a:extLst>
              <a:ext uri="{FF2B5EF4-FFF2-40B4-BE49-F238E27FC236}">
                <a16:creationId xmlns:a16="http://schemas.microsoft.com/office/drawing/2014/main" id="{D9663C3D-1357-4F0C-BE0A-D54B05D2937D}"/>
              </a:ext>
            </a:extLst>
          </p:cNvPr>
          <p:cNvSpPr/>
          <p:nvPr/>
        </p:nvSpPr>
        <p:spPr>
          <a:xfrm>
            <a:off x="9726053" y="3399347"/>
            <a:ext cx="1273466" cy="490727"/>
          </a:xfrm>
          <a:prstGeom prst="wedgeRoundRectCallout">
            <a:avLst>
              <a:gd name="adj1" fmla="val -615258"/>
              <a:gd name="adj2" fmla="val 872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Select Tasks to be Linked</a:t>
            </a:r>
          </a:p>
        </p:txBody>
      </p:sp>
      <p:sp>
        <p:nvSpPr>
          <p:cNvPr id="11" name="TextBox 10">
            <a:extLst>
              <a:ext uri="{FF2B5EF4-FFF2-40B4-BE49-F238E27FC236}">
                <a16:creationId xmlns:a16="http://schemas.microsoft.com/office/drawing/2014/main" id="{3A1746E7-9DDA-4ED9-9129-720343EDC517}"/>
              </a:ext>
            </a:extLst>
          </p:cNvPr>
          <p:cNvSpPr txBox="1"/>
          <p:nvPr/>
        </p:nvSpPr>
        <p:spPr>
          <a:xfrm>
            <a:off x="9816029" y="4285561"/>
            <a:ext cx="1916935" cy="1172757"/>
          </a:xfrm>
          <a:prstGeom prst="rect">
            <a:avLst/>
          </a:prstGeom>
          <a:solidFill>
            <a:srgbClr val="FFC000"/>
          </a:solidFill>
          <a:ln>
            <a:solidFill>
              <a:schemeClr val="accent1">
                <a:shade val="95000"/>
                <a:satMod val="105000"/>
              </a:schemeClr>
            </a:solidFill>
          </a:ln>
        </p:spPr>
        <p:txBody>
          <a:bodyPr wrap="square" rtlCol="0">
            <a:spAutoFit/>
          </a:bodyPr>
          <a:lstStyle/>
          <a:p>
            <a:r>
              <a:rPr lang="en-CA" dirty="0"/>
              <a:t>By default the  link will be FS and will not show the FS in the Predecessors column</a:t>
            </a:r>
          </a:p>
        </p:txBody>
      </p:sp>
    </p:spTree>
    <p:extLst>
      <p:ext uri="{BB962C8B-B14F-4D97-AF65-F5344CB8AC3E}">
        <p14:creationId xmlns:p14="http://schemas.microsoft.com/office/powerpoint/2010/main" val="10664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EDA6148-78ED-48C0-B7C2-E5E2821DCFBB}"/>
              </a:ext>
            </a:extLst>
          </p:cNvPr>
          <p:cNvSpPr>
            <a:spLocks noGrp="1"/>
          </p:cNvSpPr>
          <p:nvPr>
            <p:ph type="title"/>
          </p:nvPr>
        </p:nvSpPr>
        <p:spPr/>
        <p:txBody>
          <a:bodyPr/>
          <a:lstStyle/>
          <a:p>
            <a:r>
              <a:rPr lang="en-US" altLang="en-US"/>
              <a:t>MS Project</a:t>
            </a:r>
          </a:p>
        </p:txBody>
      </p:sp>
      <p:sp>
        <p:nvSpPr>
          <p:cNvPr id="22532" name="Content Placeholder 2">
            <a:extLst>
              <a:ext uri="{FF2B5EF4-FFF2-40B4-BE49-F238E27FC236}">
                <a16:creationId xmlns:a16="http://schemas.microsoft.com/office/drawing/2014/main" id="{8B3B4CB8-A93A-40BF-B07F-8930A0519D24}"/>
              </a:ext>
            </a:extLst>
          </p:cNvPr>
          <p:cNvSpPr>
            <a:spLocks noGrp="1"/>
          </p:cNvSpPr>
          <p:nvPr>
            <p:ph type="body" sz="quarter" idx="10"/>
          </p:nvPr>
        </p:nvSpPr>
        <p:spPr/>
        <p:txBody>
          <a:bodyPr/>
          <a:lstStyle/>
          <a:p>
            <a:r>
              <a:rPr lang="en-US" altLang="en-US" dirty="0"/>
              <a:t>Incorporates functionality of common software applications:</a:t>
            </a:r>
          </a:p>
          <a:p>
            <a:pPr lvl="1"/>
            <a:r>
              <a:rPr lang="en-US" altLang="en-US" b="1" dirty="0"/>
              <a:t>Database</a:t>
            </a:r>
            <a:r>
              <a:rPr lang="en-US" altLang="en-US" dirty="0"/>
              <a:t>: manages data about tasks, durations, resources, costs, constraints</a:t>
            </a:r>
          </a:p>
          <a:p>
            <a:pPr lvl="1"/>
            <a:r>
              <a:rPr lang="en-US" altLang="en-US" b="1" dirty="0"/>
              <a:t>Spreadsheet</a:t>
            </a:r>
            <a:r>
              <a:rPr lang="en-US" altLang="en-US" dirty="0"/>
              <a:t>: task lists, time and cost calculations</a:t>
            </a:r>
          </a:p>
          <a:p>
            <a:pPr lvl="1"/>
            <a:r>
              <a:rPr lang="en-US" altLang="en-US" b="1" dirty="0"/>
              <a:t>Chart/Diagrams</a:t>
            </a:r>
            <a:r>
              <a:rPr lang="en-US" altLang="en-US" dirty="0"/>
              <a:t>: graphical views of project information (Gantt Chart, network diagrams and Calendars)</a:t>
            </a:r>
          </a:p>
          <a:p>
            <a:pPr lvl="1"/>
            <a:r>
              <a:rPr lang="en-US" altLang="en-US" b="1" dirty="0"/>
              <a:t>Report Generation</a:t>
            </a:r>
            <a:r>
              <a:rPr lang="en-US" altLang="en-US" dirty="0"/>
              <a:t>: pre-defined reports</a:t>
            </a:r>
          </a:p>
        </p:txBody>
      </p:sp>
    </p:spTree>
    <p:extLst>
      <p:ext uri="{BB962C8B-B14F-4D97-AF65-F5344CB8AC3E}">
        <p14:creationId xmlns:p14="http://schemas.microsoft.com/office/powerpoint/2010/main" val="22666112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382479D-555F-434C-B108-4E572A1B257D}"/>
              </a:ext>
            </a:extLst>
          </p:cNvPr>
          <p:cNvPicPr>
            <a:picLocks noChangeAspect="1"/>
          </p:cNvPicPr>
          <p:nvPr/>
        </p:nvPicPr>
        <p:blipFill>
          <a:blip r:embed="rId2"/>
          <a:stretch>
            <a:fillRect/>
          </a:stretch>
        </p:blipFill>
        <p:spPr>
          <a:xfrm>
            <a:off x="275422" y="1526081"/>
            <a:ext cx="9254169" cy="4970680"/>
          </a:xfrm>
          <a:prstGeom prst="rect">
            <a:avLst/>
          </a:prstGeom>
        </p:spPr>
      </p:pic>
      <p:sp>
        <p:nvSpPr>
          <p:cNvPr id="2" name="Title 1">
            <a:extLst>
              <a:ext uri="{FF2B5EF4-FFF2-40B4-BE49-F238E27FC236}">
                <a16:creationId xmlns:a16="http://schemas.microsoft.com/office/drawing/2014/main" id="{D265DAE3-324C-43F0-8356-986CB3C8FCA0}"/>
              </a:ext>
            </a:extLst>
          </p:cNvPr>
          <p:cNvSpPr>
            <a:spLocks noGrp="1"/>
          </p:cNvSpPr>
          <p:nvPr>
            <p:ph type="title"/>
          </p:nvPr>
        </p:nvSpPr>
        <p:spPr/>
        <p:txBody>
          <a:bodyPr/>
          <a:lstStyle/>
          <a:p>
            <a:r>
              <a:rPr lang="en-CA" dirty="0"/>
              <a:t>Creating Relationships –Manual Typing</a:t>
            </a:r>
          </a:p>
        </p:txBody>
      </p:sp>
      <p:sp>
        <p:nvSpPr>
          <p:cNvPr id="8" name="Speech Bubble: Rectangle with Corners Rounded 7">
            <a:extLst>
              <a:ext uri="{FF2B5EF4-FFF2-40B4-BE49-F238E27FC236}">
                <a16:creationId xmlns:a16="http://schemas.microsoft.com/office/drawing/2014/main" id="{CA0DB1C5-C6B5-4882-8288-4E283E0526C1}"/>
              </a:ext>
            </a:extLst>
          </p:cNvPr>
          <p:cNvSpPr/>
          <p:nvPr/>
        </p:nvSpPr>
        <p:spPr>
          <a:xfrm>
            <a:off x="9660392" y="4750824"/>
            <a:ext cx="1441885" cy="706438"/>
          </a:xfrm>
          <a:prstGeom prst="wedgeRoundRectCallout">
            <a:avLst>
              <a:gd name="adj1" fmla="val -525298"/>
              <a:gd name="adj2" fmla="val 13127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Select Predecessor</a:t>
            </a:r>
          </a:p>
        </p:txBody>
      </p:sp>
      <p:sp>
        <p:nvSpPr>
          <p:cNvPr id="12" name="Speech Bubble: Rectangle with Corners Rounded 11">
            <a:extLst>
              <a:ext uri="{FF2B5EF4-FFF2-40B4-BE49-F238E27FC236}">
                <a16:creationId xmlns:a16="http://schemas.microsoft.com/office/drawing/2014/main" id="{961CF373-A470-40CC-BE00-96042027CBC3}"/>
              </a:ext>
            </a:extLst>
          </p:cNvPr>
          <p:cNvSpPr/>
          <p:nvPr/>
        </p:nvSpPr>
        <p:spPr>
          <a:xfrm>
            <a:off x="9660392" y="2444348"/>
            <a:ext cx="1441885" cy="951802"/>
          </a:xfrm>
          <a:prstGeom prst="wedgeRoundRectCallout">
            <a:avLst>
              <a:gd name="adj1" fmla="val -423678"/>
              <a:gd name="adj2" fmla="val 12679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Enter Predecessor and Relationship</a:t>
            </a:r>
          </a:p>
        </p:txBody>
      </p:sp>
    </p:spTree>
    <p:extLst>
      <p:ext uri="{BB962C8B-B14F-4D97-AF65-F5344CB8AC3E}">
        <p14:creationId xmlns:p14="http://schemas.microsoft.com/office/powerpoint/2010/main" val="262348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5DAE3-324C-43F0-8356-986CB3C8FCA0}"/>
              </a:ext>
            </a:extLst>
          </p:cNvPr>
          <p:cNvSpPr>
            <a:spLocks noGrp="1"/>
          </p:cNvSpPr>
          <p:nvPr>
            <p:ph type="title"/>
          </p:nvPr>
        </p:nvSpPr>
        <p:spPr/>
        <p:txBody>
          <a:bodyPr/>
          <a:lstStyle/>
          <a:p>
            <a:r>
              <a:rPr lang="en-CA" dirty="0"/>
              <a:t>Creating Relationships –Using Task Info Dialog</a:t>
            </a:r>
          </a:p>
        </p:txBody>
      </p:sp>
      <p:pic>
        <p:nvPicPr>
          <p:cNvPr id="3" name="Picture 2">
            <a:extLst>
              <a:ext uri="{FF2B5EF4-FFF2-40B4-BE49-F238E27FC236}">
                <a16:creationId xmlns:a16="http://schemas.microsoft.com/office/drawing/2014/main" id="{0B98907D-E5F9-498F-8C32-BFB3B3301958}"/>
              </a:ext>
            </a:extLst>
          </p:cNvPr>
          <p:cNvPicPr>
            <a:picLocks noChangeAspect="1"/>
          </p:cNvPicPr>
          <p:nvPr/>
        </p:nvPicPr>
        <p:blipFill>
          <a:blip r:embed="rId2"/>
          <a:stretch>
            <a:fillRect/>
          </a:stretch>
        </p:blipFill>
        <p:spPr>
          <a:xfrm>
            <a:off x="1529204" y="1636251"/>
            <a:ext cx="8157721" cy="4381745"/>
          </a:xfrm>
          <a:prstGeom prst="rect">
            <a:avLst/>
          </a:prstGeom>
        </p:spPr>
      </p:pic>
      <p:sp>
        <p:nvSpPr>
          <p:cNvPr id="7" name="Speech Bubble: Rectangle with Corners Rounded 6">
            <a:extLst>
              <a:ext uri="{FF2B5EF4-FFF2-40B4-BE49-F238E27FC236}">
                <a16:creationId xmlns:a16="http://schemas.microsoft.com/office/drawing/2014/main" id="{060A7588-5352-4F41-91C7-D938B803C896}"/>
              </a:ext>
            </a:extLst>
          </p:cNvPr>
          <p:cNvSpPr/>
          <p:nvPr/>
        </p:nvSpPr>
        <p:spPr>
          <a:xfrm>
            <a:off x="9726053" y="2585396"/>
            <a:ext cx="1273466" cy="490727"/>
          </a:xfrm>
          <a:prstGeom prst="wedgeRoundRectCallout">
            <a:avLst>
              <a:gd name="adj1" fmla="val -219039"/>
              <a:gd name="adj2" fmla="val -13719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Launch Task Info. Dialog</a:t>
            </a:r>
          </a:p>
        </p:txBody>
      </p:sp>
      <p:pic>
        <p:nvPicPr>
          <p:cNvPr id="4" name="Picture 3">
            <a:extLst>
              <a:ext uri="{FF2B5EF4-FFF2-40B4-BE49-F238E27FC236}">
                <a16:creationId xmlns:a16="http://schemas.microsoft.com/office/drawing/2014/main" id="{9855E8D5-D8B2-48ED-930C-9EA8384B778E}"/>
              </a:ext>
            </a:extLst>
          </p:cNvPr>
          <p:cNvPicPr>
            <a:picLocks noChangeAspect="1"/>
          </p:cNvPicPr>
          <p:nvPr/>
        </p:nvPicPr>
        <p:blipFill>
          <a:blip r:embed="rId3"/>
          <a:stretch>
            <a:fillRect/>
          </a:stretch>
        </p:blipFill>
        <p:spPr>
          <a:xfrm>
            <a:off x="2390064" y="2931495"/>
            <a:ext cx="5839640" cy="3639058"/>
          </a:xfrm>
          <a:prstGeom prst="rect">
            <a:avLst/>
          </a:prstGeom>
        </p:spPr>
      </p:pic>
      <p:sp>
        <p:nvSpPr>
          <p:cNvPr id="6" name="Speech Bubble: Rectangle with Corners Rounded 5">
            <a:extLst>
              <a:ext uri="{FF2B5EF4-FFF2-40B4-BE49-F238E27FC236}">
                <a16:creationId xmlns:a16="http://schemas.microsoft.com/office/drawing/2014/main" id="{F996B7C6-95AF-46C0-A63E-006170163D2C}"/>
              </a:ext>
            </a:extLst>
          </p:cNvPr>
          <p:cNvSpPr/>
          <p:nvPr/>
        </p:nvSpPr>
        <p:spPr>
          <a:xfrm>
            <a:off x="9726053" y="3360417"/>
            <a:ext cx="1273466" cy="583622"/>
          </a:xfrm>
          <a:prstGeom prst="wedgeRoundRectCallout">
            <a:avLst>
              <a:gd name="adj1" fmla="val -343614"/>
              <a:gd name="adj2" fmla="val 8143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Select Task to Link to</a:t>
            </a:r>
          </a:p>
        </p:txBody>
      </p:sp>
      <p:sp>
        <p:nvSpPr>
          <p:cNvPr id="5" name="Speech Bubble: Rectangle with Corners Rounded 4">
            <a:extLst>
              <a:ext uri="{FF2B5EF4-FFF2-40B4-BE49-F238E27FC236}">
                <a16:creationId xmlns:a16="http://schemas.microsoft.com/office/drawing/2014/main" id="{9715B80C-FA9D-49AB-B20C-5317B373EC75}"/>
              </a:ext>
            </a:extLst>
          </p:cNvPr>
          <p:cNvSpPr/>
          <p:nvPr/>
        </p:nvSpPr>
        <p:spPr>
          <a:xfrm>
            <a:off x="9726053" y="4135438"/>
            <a:ext cx="1273466" cy="734017"/>
          </a:xfrm>
          <a:prstGeom prst="wedgeRoundRectCallout">
            <a:avLst>
              <a:gd name="adj1" fmla="val -248453"/>
              <a:gd name="adj2" fmla="val -3841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Select Relationship Type</a:t>
            </a:r>
          </a:p>
        </p:txBody>
      </p:sp>
    </p:spTree>
    <p:extLst>
      <p:ext uri="{BB962C8B-B14F-4D97-AF65-F5344CB8AC3E}">
        <p14:creationId xmlns:p14="http://schemas.microsoft.com/office/powerpoint/2010/main" val="127516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B4ABF-0843-45D8-B67F-865FC65522B3}"/>
              </a:ext>
            </a:extLst>
          </p:cNvPr>
          <p:cNvSpPr>
            <a:spLocks noGrp="1"/>
          </p:cNvSpPr>
          <p:nvPr>
            <p:ph type="title"/>
          </p:nvPr>
        </p:nvSpPr>
        <p:spPr/>
        <p:txBody>
          <a:bodyPr/>
          <a:lstStyle/>
          <a:p>
            <a:r>
              <a:rPr lang="en-CA" dirty="0"/>
              <a:t>Relationship Creation Example</a:t>
            </a:r>
          </a:p>
        </p:txBody>
      </p:sp>
      <p:sp>
        <p:nvSpPr>
          <p:cNvPr id="3" name="Content Placeholder 2">
            <a:extLst>
              <a:ext uri="{FF2B5EF4-FFF2-40B4-BE49-F238E27FC236}">
                <a16:creationId xmlns:a16="http://schemas.microsoft.com/office/drawing/2014/main" id="{8B42F896-A0CE-4A5F-87E1-66433BDDAA9B}"/>
              </a:ext>
            </a:extLst>
          </p:cNvPr>
          <p:cNvSpPr>
            <a:spLocks noGrp="1"/>
          </p:cNvSpPr>
          <p:nvPr>
            <p:ph sz="half" idx="2"/>
          </p:nvPr>
        </p:nvSpPr>
        <p:spPr/>
        <p:txBody>
          <a:bodyPr>
            <a:normAutofit/>
          </a:bodyPr>
          <a:lstStyle/>
          <a:p>
            <a:r>
              <a:rPr lang="en-US" dirty="0"/>
              <a:t>Create a relationship with the link button</a:t>
            </a:r>
          </a:p>
          <a:p>
            <a:r>
              <a:rPr lang="en-US" dirty="0"/>
              <a:t>Create a relationship with the Predecessors field</a:t>
            </a:r>
          </a:p>
          <a:p>
            <a:r>
              <a:rPr lang="en-US" dirty="0"/>
              <a:t>Create a relationship in the Task Information Dialog – Predecessors tab</a:t>
            </a:r>
          </a:p>
          <a:p>
            <a:r>
              <a:rPr lang="en-US" dirty="0"/>
              <a:t>Review examples from the Sample Relationship Schedule</a:t>
            </a:r>
          </a:p>
          <a:p>
            <a:endParaRPr lang="en-CA" dirty="0"/>
          </a:p>
        </p:txBody>
      </p:sp>
    </p:spTree>
    <p:extLst>
      <p:ext uri="{BB962C8B-B14F-4D97-AF65-F5344CB8AC3E}">
        <p14:creationId xmlns:p14="http://schemas.microsoft.com/office/powerpoint/2010/main" val="2903164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74D3B-DC7C-49F8-8385-9D22DBDC13E4}"/>
              </a:ext>
            </a:extLst>
          </p:cNvPr>
          <p:cNvSpPr>
            <a:spLocks noGrp="1"/>
          </p:cNvSpPr>
          <p:nvPr>
            <p:ph type="title"/>
          </p:nvPr>
        </p:nvSpPr>
        <p:spPr/>
        <p:txBody>
          <a:bodyPr/>
          <a:lstStyle/>
          <a:p>
            <a:r>
              <a:rPr lang="en-CA" dirty="0"/>
              <a:t>Database</a:t>
            </a:r>
          </a:p>
        </p:txBody>
      </p:sp>
      <p:sp>
        <p:nvSpPr>
          <p:cNvPr id="3" name="Text Placeholder 2">
            <a:extLst>
              <a:ext uri="{FF2B5EF4-FFF2-40B4-BE49-F238E27FC236}">
                <a16:creationId xmlns:a16="http://schemas.microsoft.com/office/drawing/2014/main" id="{F029B7D7-8534-4683-BD0E-57C6FF47EE1A}"/>
              </a:ext>
            </a:extLst>
          </p:cNvPr>
          <p:cNvSpPr>
            <a:spLocks noGrp="1"/>
          </p:cNvSpPr>
          <p:nvPr>
            <p:ph type="body" sz="quarter" idx="10"/>
          </p:nvPr>
        </p:nvSpPr>
        <p:spPr/>
        <p:txBody>
          <a:bodyPr/>
          <a:lstStyle/>
          <a:p>
            <a:r>
              <a:rPr lang="en-CA" dirty="0"/>
              <a:t>There are 4 basics object groups:</a:t>
            </a:r>
          </a:p>
          <a:p>
            <a:endParaRPr lang="en-CA" dirty="0"/>
          </a:p>
        </p:txBody>
      </p:sp>
      <p:grpSp>
        <p:nvGrpSpPr>
          <p:cNvPr id="9" name="Group 8">
            <a:extLst>
              <a:ext uri="{FF2B5EF4-FFF2-40B4-BE49-F238E27FC236}">
                <a16:creationId xmlns:a16="http://schemas.microsoft.com/office/drawing/2014/main" id="{35FE5220-87D4-4FB3-9CB0-855BB2B762F9}"/>
              </a:ext>
            </a:extLst>
          </p:cNvPr>
          <p:cNvGrpSpPr/>
          <p:nvPr/>
        </p:nvGrpSpPr>
        <p:grpSpPr>
          <a:xfrm>
            <a:off x="1838026" y="2103746"/>
            <a:ext cx="7663005" cy="4417598"/>
            <a:chOff x="1529201" y="2103747"/>
            <a:chExt cx="7663005" cy="4417598"/>
          </a:xfrm>
        </p:grpSpPr>
        <p:graphicFrame>
          <p:nvGraphicFramePr>
            <p:cNvPr id="29" name="Diagram 28">
              <a:extLst>
                <a:ext uri="{FF2B5EF4-FFF2-40B4-BE49-F238E27FC236}">
                  <a16:creationId xmlns:a16="http://schemas.microsoft.com/office/drawing/2014/main" id="{93A855F5-6BA8-49E1-8BF9-572DA1B6857E}"/>
                </a:ext>
              </a:extLst>
            </p:cNvPr>
            <p:cNvGraphicFramePr/>
            <p:nvPr/>
          </p:nvGraphicFramePr>
          <p:xfrm>
            <a:off x="1529201" y="2103747"/>
            <a:ext cx="7663005" cy="441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C5801A2D-BF4F-4C56-A901-38A6BC8604D1}"/>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902774" y="4916658"/>
              <a:ext cx="1390722" cy="1094035"/>
            </a:xfrm>
            <a:prstGeom prst="rect">
              <a:avLst/>
            </a:prstGeom>
          </p:spPr>
        </p:pic>
        <p:pic>
          <p:nvPicPr>
            <p:cNvPr id="11" name="Picture 10" descr="A picture containing sky, transport, outdoor, crane&#10;&#10;Description automatically generated">
              <a:extLst>
                <a:ext uri="{FF2B5EF4-FFF2-40B4-BE49-F238E27FC236}">
                  <a16:creationId xmlns:a16="http://schemas.microsoft.com/office/drawing/2014/main" id="{7DE63B01-AFB6-4716-9A3F-0B3E45520939}"/>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129844" y="3001662"/>
              <a:ext cx="1390298" cy="1042723"/>
            </a:xfrm>
            <a:prstGeom prst="rect">
              <a:avLst/>
            </a:prstGeom>
          </p:spPr>
        </p:pic>
        <p:pic>
          <p:nvPicPr>
            <p:cNvPr id="14" name="Picture 13" descr="A picture containing text, building, computer, long&#10;&#10;Description automatically generated">
              <a:extLst>
                <a:ext uri="{FF2B5EF4-FFF2-40B4-BE49-F238E27FC236}">
                  <a16:creationId xmlns:a16="http://schemas.microsoft.com/office/drawing/2014/main" id="{9F15AD42-9564-43C7-87EC-A203220F20C7}"/>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5709412" y="2633458"/>
              <a:ext cx="1522569" cy="795542"/>
            </a:xfrm>
            <a:prstGeom prst="rect">
              <a:avLst/>
            </a:prstGeom>
          </p:spPr>
        </p:pic>
        <p:pic>
          <p:nvPicPr>
            <p:cNvPr id="17" name="Picture 16" descr="A picture containing building material&#10;&#10;Description automatically generated">
              <a:extLst>
                <a:ext uri="{FF2B5EF4-FFF2-40B4-BE49-F238E27FC236}">
                  <a16:creationId xmlns:a16="http://schemas.microsoft.com/office/drawing/2014/main" id="{8D32B57E-A395-4F63-BE45-3B766D0A9EB9}"/>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7105606" y="4731558"/>
              <a:ext cx="1329207" cy="1033828"/>
            </a:xfrm>
            <a:prstGeom prst="rect">
              <a:avLst/>
            </a:prstGeom>
          </p:spPr>
        </p:pic>
        <p:pic>
          <p:nvPicPr>
            <p:cNvPr id="21" name="Picture 20" descr="A picture containing text, blackboard&#10;&#10;Description automatically generated">
              <a:extLst>
                <a:ext uri="{FF2B5EF4-FFF2-40B4-BE49-F238E27FC236}">
                  <a16:creationId xmlns:a16="http://schemas.microsoft.com/office/drawing/2014/main" id="{78E72EA6-C026-4358-AA56-B53651B1115C}"/>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2541008" y="2818180"/>
              <a:ext cx="1522568" cy="972769"/>
            </a:xfrm>
            <a:prstGeom prst="rect">
              <a:avLst/>
            </a:prstGeom>
          </p:spPr>
        </p:pic>
        <p:pic>
          <p:nvPicPr>
            <p:cNvPr id="24" name="Picture 23" descr="Icon&#10;&#10;Description automatically generated">
              <a:extLst>
                <a:ext uri="{FF2B5EF4-FFF2-40B4-BE49-F238E27FC236}">
                  <a16:creationId xmlns:a16="http://schemas.microsoft.com/office/drawing/2014/main" id="{5E497F0A-6B40-46C9-9E0D-C26A03917D7F}"/>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2678350" y="4731558"/>
              <a:ext cx="1715818" cy="1715818"/>
            </a:xfrm>
            <a:prstGeom prst="rect">
              <a:avLst/>
            </a:prstGeom>
          </p:spPr>
        </p:pic>
        <p:sp>
          <p:nvSpPr>
            <p:cNvPr id="32" name="TextBox 31">
              <a:extLst>
                <a:ext uri="{FF2B5EF4-FFF2-40B4-BE49-F238E27FC236}">
                  <a16:creationId xmlns:a16="http://schemas.microsoft.com/office/drawing/2014/main" id="{6DCE2FA9-1346-4916-BF5E-7CDFCCBE3D3D}"/>
                </a:ext>
              </a:extLst>
            </p:cNvPr>
            <p:cNvSpPr txBox="1"/>
            <p:nvPr/>
          </p:nvSpPr>
          <p:spPr>
            <a:xfrm>
              <a:off x="5144373" y="3001662"/>
              <a:ext cx="427809" cy="3288813"/>
            </a:xfrm>
            <a:prstGeom prst="rect">
              <a:avLst/>
            </a:prstGeom>
            <a:noFill/>
          </p:spPr>
          <p:txBody>
            <a:bodyPr vert="wordArtVert" wrap="square" rtlCol="0">
              <a:spAutoFit/>
            </a:bodyPr>
            <a:lstStyle/>
            <a:p>
              <a:r>
                <a:rPr lang="en-CA" sz="1400" b="1" dirty="0"/>
                <a:t>Assignments</a:t>
              </a:r>
            </a:p>
          </p:txBody>
        </p:sp>
      </p:grpSp>
      <p:pic>
        <p:nvPicPr>
          <p:cNvPr id="5" name="Picture 4" descr="A picture containing calculator, electronics&#10;&#10;Description automatically generated">
            <a:extLst>
              <a:ext uri="{FF2B5EF4-FFF2-40B4-BE49-F238E27FC236}">
                <a16:creationId xmlns:a16="http://schemas.microsoft.com/office/drawing/2014/main" id="{DE30675B-04B1-4D45-8688-E992C9FE0A6D}"/>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9880708" y="2490278"/>
            <a:ext cx="1865457" cy="1333802"/>
          </a:xfrm>
          <a:prstGeom prst="rect">
            <a:avLst/>
          </a:prstGeom>
        </p:spPr>
      </p:pic>
      <p:sp>
        <p:nvSpPr>
          <p:cNvPr id="16" name="TextBox 15">
            <a:extLst>
              <a:ext uri="{FF2B5EF4-FFF2-40B4-BE49-F238E27FC236}">
                <a16:creationId xmlns:a16="http://schemas.microsoft.com/office/drawing/2014/main" id="{70A46E04-3F2F-4A9C-B173-99551B65A29B}"/>
              </a:ext>
            </a:extLst>
          </p:cNvPr>
          <p:cNvSpPr txBox="1"/>
          <p:nvPr/>
        </p:nvSpPr>
        <p:spPr>
          <a:xfrm>
            <a:off x="9929908" y="2059272"/>
            <a:ext cx="1748986" cy="461665"/>
          </a:xfrm>
          <a:prstGeom prst="rect">
            <a:avLst/>
          </a:prstGeom>
          <a:noFill/>
        </p:spPr>
        <p:txBody>
          <a:bodyPr wrap="square">
            <a:spAutoFit/>
          </a:bodyPr>
          <a:lstStyle/>
          <a:p>
            <a:pPr lvl="0"/>
            <a:r>
              <a:rPr lang="en-CA" sz="2400" dirty="0"/>
              <a:t>Calendar(s)</a:t>
            </a:r>
          </a:p>
        </p:txBody>
      </p:sp>
    </p:spTree>
    <p:extLst>
      <p:ext uri="{BB962C8B-B14F-4D97-AF65-F5344CB8AC3E}">
        <p14:creationId xmlns:p14="http://schemas.microsoft.com/office/powerpoint/2010/main" val="3995562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dirty="0"/>
              <a:t>MS Project Screen Sections</a:t>
            </a:r>
          </a:p>
        </p:txBody>
      </p:sp>
      <p:sp>
        <p:nvSpPr>
          <p:cNvPr id="25603" name="Content Placeholder 2"/>
          <p:cNvSpPr>
            <a:spLocks noGrp="1"/>
          </p:cNvSpPr>
          <p:nvPr>
            <p:ph type="body" sz="quarter" idx="10"/>
          </p:nvPr>
        </p:nvSpPr>
        <p:spPr/>
        <p:txBody>
          <a:bodyPr/>
          <a:lstStyle/>
          <a:p>
            <a:pPr marL="342900" indent="-342900">
              <a:buFont typeface="Arial" panose="020B0604020202020204" pitchFamily="34" charset="0"/>
              <a:buChar char="•"/>
            </a:pPr>
            <a:r>
              <a:rPr lang="en-CA" altLang="en-US" dirty="0"/>
              <a:t>Gantt chart: tasks as horizontal bars, milestones, task dependencies, split bar drags</a:t>
            </a:r>
          </a:p>
          <a:p>
            <a:pPr marL="342900" indent="-342900">
              <a:buFont typeface="Arial" panose="020B0604020202020204" pitchFamily="34" charset="0"/>
              <a:buChar char="•"/>
            </a:pPr>
            <a:r>
              <a:rPr lang="en-CA" altLang="en-US" dirty="0"/>
              <a:t>Table(s): scrolling, adding new columns</a:t>
            </a:r>
          </a:p>
          <a:p>
            <a:pPr marL="342900" indent="-342900">
              <a:buFont typeface="Arial" panose="020B0604020202020204" pitchFamily="34" charset="0"/>
              <a:buChar char="•"/>
            </a:pPr>
            <a:r>
              <a:rPr lang="en-CA" altLang="en-US" dirty="0"/>
              <a:t>View bar along left side of window</a:t>
            </a:r>
          </a:p>
          <a:p>
            <a:pPr marL="342900" indent="-342900">
              <a:buFont typeface="Arial" panose="020B0604020202020204" pitchFamily="34" charset="0"/>
              <a:buChar char="•"/>
            </a:pPr>
            <a:r>
              <a:rPr lang="en-CA" altLang="en-US" dirty="0"/>
              <a:t>Network diagram: critical path, tasks as boxes (nodes), dependencies linked with lines</a:t>
            </a:r>
          </a:p>
          <a:p>
            <a:pPr marL="342900" indent="-342900">
              <a:buFont typeface="Arial" panose="020B0604020202020204" pitchFamily="34" charset="0"/>
              <a:buChar char="•"/>
            </a:pPr>
            <a:r>
              <a:rPr lang="en-CA" altLang="en-US" dirty="0"/>
              <a:t>Calendar View: Summary view of tasks view as a calendar</a:t>
            </a:r>
          </a:p>
          <a:p>
            <a:pPr marL="342900" indent="-342900">
              <a:buFont typeface="Arial" panose="020B0604020202020204" pitchFamily="34" charset="0"/>
              <a:buChar char="•"/>
            </a:pPr>
            <a:r>
              <a:rPr lang="en-CA" altLang="en-US" dirty="0"/>
              <a:t>Timeline</a:t>
            </a:r>
          </a:p>
        </p:txBody>
      </p:sp>
      <p:sp>
        <p:nvSpPr>
          <p:cNvPr id="7" name="Slide Number Placeholder 6"/>
          <p:cNvSpPr>
            <a:spLocks noGrp="1"/>
          </p:cNvSpPr>
          <p:nvPr>
            <p:ph type="sldNum" sz="quarter" idx="4294967295"/>
          </p:nvPr>
        </p:nvSpPr>
        <p:spPr>
          <a:xfrm>
            <a:off x="10058400" y="6356350"/>
            <a:ext cx="2133600" cy="365125"/>
          </a:xfrm>
          <a:prstGeom prst="rect">
            <a:avLst/>
          </a:prstGeom>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defTabSz="457200" eaLnBrk="1" hangingPunct="1"/>
            <a:fld id="{C518EDEF-180F-294B-8D8D-B8271C1D0461}" type="slidenum">
              <a:rPr lang="en-CA" altLang="en-US" sz="1800">
                <a:solidFill>
                  <a:srgbClr val="898989"/>
                </a:solidFill>
              </a:rPr>
              <a:pPr defTabSz="457200" eaLnBrk="1" hangingPunct="1"/>
              <a:t>7</a:t>
            </a:fld>
            <a:endParaRPr lang="en-CA" altLang="en-US" sz="1800">
              <a:solidFill>
                <a:srgbClr val="898989"/>
              </a:solidFill>
            </a:endParaRPr>
          </a:p>
        </p:txBody>
      </p:sp>
    </p:spTree>
    <p:extLst>
      <p:ext uri="{BB962C8B-B14F-4D97-AF65-F5344CB8AC3E}">
        <p14:creationId xmlns:p14="http://schemas.microsoft.com/office/powerpoint/2010/main" val="952343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1DA07-F491-48AD-92F6-E10053089FA5}"/>
              </a:ext>
            </a:extLst>
          </p:cNvPr>
          <p:cNvSpPr>
            <a:spLocks noGrp="1"/>
          </p:cNvSpPr>
          <p:nvPr>
            <p:ph type="title"/>
          </p:nvPr>
        </p:nvSpPr>
        <p:spPr/>
        <p:txBody>
          <a:bodyPr/>
          <a:lstStyle/>
          <a:p>
            <a:r>
              <a:rPr lang="en-CA" dirty="0"/>
              <a:t>Open MS Project</a:t>
            </a:r>
          </a:p>
        </p:txBody>
      </p:sp>
      <p:pic>
        <p:nvPicPr>
          <p:cNvPr id="3" name="Picture 2">
            <a:extLst>
              <a:ext uri="{FF2B5EF4-FFF2-40B4-BE49-F238E27FC236}">
                <a16:creationId xmlns:a16="http://schemas.microsoft.com/office/drawing/2014/main" id="{3D983DE4-67C1-4323-B2DF-4C70011495C4}"/>
              </a:ext>
            </a:extLst>
          </p:cNvPr>
          <p:cNvPicPr>
            <a:picLocks noChangeAspect="1"/>
          </p:cNvPicPr>
          <p:nvPr/>
        </p:nvPicPr>
        <p:blipFill>
          <a:blip r:embed="rId3"/>
          <a:stretch>
            <a:fillRect/>
          </a:stretch>
        </p:blipFill>
        <p:spPr>
          <a:xfrm>
            <a:off x="2045111" y="1677744"/>
            <a:ext cx="7803740" cy="4191613"/>
          </a:xfrm>
          <a:prstGeom prst="rect">
            <a:avLst/>
          </a:prstGeom>
        </p:spPr>
      </p:pic>
      <p:sp>
        <p:nvSpPr>
          <p:cNvPr id="4" name="Speech Bubble: Rectangle with Corners Rounded 3">
            <a:extLst>
              <a:ext uri="{FF2B5EF4-FFF2-40B4-BE49-F238E27FC236}">
                <a16:creationId xmlns:a16="http://schemas.microsoft.com/office/drawing/2014/main" id="{8D5C1E3B-9B19-4746-AE94-424747BC1BD1}"/>
              </a:ext>
            </a:extLst>
          </p:cNvPr>
          <p:cNvSpPr/>
          <p:nvPr/>
        </p:nvSpPr>
        <p:spPr>
          <a:xfrm>
            <a:off x="10096603" y="2561762"/>
            <a:ext cx="1273466" cy="490727"/>
          </a:xfrm>
          <a:prstGeom prst="wedgeRoundRectCallout">
            <a:avLst>
              <a:gd name="adj1" fmla="val -309864"/>
              <a:gd name="adj2" fmla="val 659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Templates</a:t>
            </a:r>
          </a:p>
        </p:txBody>
      </p:sp>
      <p:sp>
        <p:nvSpPr>
          <p:cNvPr id="5" name="Speech Bubble: Rectangle with Corners Rounded 4">
            <a:extLst>
              <a:ext uri="{FF2B5EF4-FFF2-40B4-BE49-F238E27FC236}">
                <a16:creationId xmlns:a16="http://schemas.microsoft.com/office/drawing/2014/main" id="{11FABD44-F4F3-4CCD-AB77-118C63D61E77}"/>
              </a:ext>
            </a:extLst>
          </p:cNvPr>
          <p:cNvSpPr/>
          <p:nvPr/>
        </p:nvSpPr>
        <p:spPr>
          <a:xfrm>
            <a:off x="540503" y="5123850"/>
            <a:ext cx="1273466" cy="490727"/>
          </a:xfrm>
          <a:prstGeom prst="wedgeRoundRectCallout">
            <a:avLst>
              <a:gd name="adj1" fmla="val 81658"/>
              <a:gd name="adj2" fmla="val 5562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Options</a:t>
            </a:r>
          </a:p>
        </p:txBody>
      </p:sp>
      <p:sp>
        <p:nvSpPr>
          <p:cNvPr id="6" name="Speech Bubble: Rectangle with Corners Rounded 5">
            <a:extLst>
              <a:ext uri="{FF2B5EF4-FFF2-40B4-BE49-F238E27FC236}">
                <a16:creationId xmlns:a16="http://schemas.microsoft.com/office/drawing/2014/main" id="{21E6B4FC-744B-4A0A-81D3-4A0140D307F5}"/>
              </a:ext>
            </a:extLst>
          </p:cNvPr>
          <p:cNvSpPr/>
          <p:nvPr/>
        </p:nvSpPr>
        <p:spPr>
          <a:xfrm>
            <a:off x="540503" y="3842806"/>
            <a:ext cx="1273466" cy="490727"/>
          </a:xfrm>
          <a:prstGeom prst="wedgeRoundRectCallout">
            <a:avLst>
              <a:gd name="adj1" fmla="val 185206"/>
              <a:gd name="adj2" fmla="val 70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Recent Files</a:t>
            </a:r>
          </a:p>
        </p:txBody>
      </p:sp>
      <p:sp>
        <p:nvSpPr>
          <p:cNvPr id="7" name="Speech Bubble: Rectangle with Corners Rounded 6">
            <a:extLst>
              <a:ext uri="{FF2B5EF4-FFF2-40B4-BE49-F238E27FC236}">
                <a16:creationId xmlns:a16="http://schemas.microsoft.com/office/drawing/2014/main" id="{705005DE-2759-456C-B132-722A18CB8493}"/>
              </a:ext>
            </a:extLst>
          </p:cNvPr>
          <p:cNvSpPr/>
          <p:nvPr/>
        </p:nvSpPr>
        <p:spPr>
          <a:xfrm>
            <a:off x="540503" y="2561762"/>
            <a:ext cx="1273466" cy="490727"/>
          </a:xfrm>
          <a:prstGeom prst="wedgeRoundRectCallout">
            <a:avLst>
              <a:gd name="adj1" fmla="val 171279"/>
              <a:gd name="adj2" fmla="val -2893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Blank Project</a:t>
            </a:r>
          </a:p>
        </p:txBody>
      </p:sp>
    </p:spTree>
    <p:extLst>
      <p:ext uri="{BB962C8B-B14F-4D97-AF65-F5344CB8AC3E}">
        <p14:creationId xmlns:p14="http://schemas.microsoft.com/office/powerpoint/2010/main" val="171194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E832E2-1AB8-4BAD-9956-3526F5BC3C37}"/>
              </a:ext>
            </a:extLst>
          </p:cNvPr>
          <p:cNvPicPr>
            <a:picLocks noChangeAspect="1"/>
          </p:cNvPicPr>
          <p:nvPr/>
        </p:nvPicPr>
        <p:blipFill>
          <a:blip r:embed="rId3"/>
          <a:stretch>
            <a:fillRect/>
          </a:stretch>
        </p:blipFill>
        <p:spPr>
          <a:xfrm>
            <a:off x="2104248" y="1614917"/>
            <a:ext cx="7976855" cy="4284598"/>
          </a:xfrm>
          <a:prstGeom prst="rect">
            <a:avLst/>
          </a:prstGeom>
        </p:spPr>
      </p:pic>
      <p:sp>
        <p:nvSpPr>
          <p:cNvPr id="2" name="Title 1">
            <a:extLst>
              <a:ext uri="{FF2B5EF4-FFF2-40B4-BE49-F238E27FC236}">
                <a16:creationId xmlns:a16="http://schemas.microsoft.com/office/drawing/2014/main" id="{455A0DC9-AB94-44D2-8DEC-38230D44F17D}"/>
              </a:ext>
            </a:extLst>
          </p:cNvPr>
          <p:cNvSpPr>
            <a:spLocks noGrp="1"/>
          </p:cNvSpPr>
          <p:nvPr>
            <p:ph type="title"/>
          </p:nvPr>
        </p:nvSpPr>
        <p:spPr/>
        <p:txBody>
          <a:bodyPr/>
          <a:lstStyle/>
          <a:p>
            <a:r>
              <a:rPr lang="en-CA" dirty="0"/>
              <a:t>Gantt Chart View (Default)</a:t>
            </a:r>
          </a:p>
        </p:txBody>
      </p:sp>
      <p:sp>
        <p:nvSpPr>
          <p:cNvPr id="7" name="Speech Bubble: Rectangle with Corners Rounded 6">
            <a:extLst>
              <a:ext uri="{FF2B5EF4-FFF2-40B4-BE49-F238E27FC236}">
                <a16:creationId xmlns:a16="http://schemas.microsoft.com/office/drawing/2014/main" id="{8A476178-C1D6-41FF-8D34-A47AF70BA23A}"/>
              </a:ext>
            </a:extLst>
          </p:cNvPr>
          <p:cNvSpPr/>
          <p:nvPr/>
        </p:nvSpPr>
        <p:spPr>
          <a:xfrm>
            <a:off x="512094" y="4604361"/>
            <a:ext cx="1273466" cy="490727"/>
          </a:xfrm>
          <a:prstGeom prst="wedgeRoundRectCallout">
            <a:avLst>
              <a:gd name="adj1" fmla="val 204189"/>
              <a:gd name="adj2" fmla="val -9687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Table</a:t>
            </a:r>
          </a:p>
        </p:txBody>
      </p:sp>
      <p:sp>
        <p:nvSpPr>
          <p:cNvPr id="8" name="Speech Bubble: Rectangle with Corners Rounded 7">
            <a:extLst>
              <a:ext uri="{FF2B5EF4-FFF2-40B4-BE49-F238E27FC236}">
                <a16:creationId xmlns:a16="http://schemas.microsoft.com/office/drawing/2014/main" id="{C16D120E-1BE4-4F75-B4CF-6FB528C884E3}"/>
              </a:ext>
            </a:extLst>
          </p:cNvPr>
          <p:cNvSpPr/>
          <p:nvPr/>
        </p:nvSpPr>
        <p:spPr>
          <a:xfrm>
            <a:off x="512094" y="2253637"/>
            <a:ext cx="1273466" cy="490727"/>
          </a:xfrm>
          <a:prstGeom prst="wedgeRoundRectCallout">
            <a:avLst>
              <a:gd name="adj1" fmla="val 124905"/>
              <a:gd name="adj2" fmla="val -12987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Toolbar</a:t>
            </a:r>
          </a:p>
        </p:txBody>
      </p:sp>
      <p:sp>
        <p:nvSpPr>
          <p:cNvPr id="9" name="Speech Bubble: Rectangle with Corners Rounded 8">
            <a:extLst>
              <a:ext uri="{FF2B5EF4-FFF2-40B4-BE49-F238E27FC236}">
                <a16:creationId xmlns:a16="http://schemas.microsoft.com/office/drawing/2014/main" id="{DEE66FB0-AB43-423C-86C7-22227E84ADB2}"/>
              </a:ext>
            </a:extLst>
          </p:cNvPr>
          <p:cNvSpPr/>
          <p:nvPr/>
        </p:nvSpPr>
        <p:spPr>
          <a:xfrm>
            <a:off x="512094" y="3428999"/>
            <a:ext cx="1273466" cy="490727"/>
          </a:xfrm>
          <a:prstGeom prst="wedgeRoundRectCallout">
            <a:avLst>
              <a:gd name="adj1" fmla="val 86759"/>
              <a:gd name="adj2" fmla="val 4482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View Bar</a:t>
            </a:r>
          </a:p>
        </p:txBody>
      </p:sp>
      <p:sp>
        <p:nvSpPr>
          <p:cNvPr id="10" name="Speech Bubble: Rectangle with Corners Rounded 9">
            <a:extLst>
              <a:ext uri="{FF2B5EF4-FFF2-40B4-BE49-F238E27FC236}">
                <a16:creationId xmlns:a16="http://schemas.microsoft.com/office/drawing/2014/main" id="{03AC04D2-5711-42CB-AF30-3C793173A55E}"/>
              </a:ext>
            </a:extLst>
          </p:cNvPr>
          <p:cNvSpPr/>
          <p:nvPr/>
        </p:nvSpPr>
        <p:spPr>
          <a:xfrm>
            <a:off x="10311135" y="2256963"/>
            <a:ext cx="1273466" cy="490727"/>
          </a:xfrm>
          <a:prstGeom prst="wedgeRoundRectCallout">
            <a:avLst>
              <a:gd name="adj1" fmla="val -173530"/>
              <a:gd name="adj2" fmla="val -6387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Ribbon</a:t>
            </a:r>
          </a:p>
        </p:txBody>
      </p:sp>
      <p:sp>
        <p:nvSpPr>
          <p:cNvPr id="11" name="Speech Bubble: Rectangle with Corners Rounded 10">
            <a:extLst>
              <a:ext uri="{FF2B5EF4-FFF2-40B4-BE49-F238E27FC236}">
                <a16:creationId xmlns:a16="http://schemas.microsoft.com/office/drawing/2014/main" id="{E6452485-8707-49B7-B6BE-FC316E39DCBF}"/>
              </a:ext>
            </a:extLst>
          </p:cNvPr>
          <p:cNvSpPr/>
          <p:nvPr/>
        </p:nvSpPr>
        <p:spPr>
          <a:xfrm>
            <a:off x="10311135" y="3266489"/>
            <a:ext cx="1273466" cy="490727"/>
          </a:xfrm>
          <a:prstGeom prst="wedgeRoundRectCallout">
            <a:avLst>
              <a:gd name="adj1" fmla="val -163806"/>
              <a:gd name="adj2" fmla="val -14928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Timeline</a:t>
            </a:r>
          </a:p>
        </p:txBody>
      </p:sp>
      <p:sp>
        <p:nvSpPr>
          <p:cNvPr id="13" name="Speech Bubble: Rectangle with Corners Rounded 12">
            <a:extLst>
              <a:ext uri="{FF2B5EF4-FFF2-40B4-BE49-F238E27FC236}">
                <a16:creationId xmlns:a16="http://schemas.microsoft.com/office/drawing/2014/main" id="{BC363F4B-DFED-4396-985B-A194F4E49226}"/>
              </a:ext>
            </a:extLst>
          </p:cNvPr>
          <p:cNvSpPr/>
          <p:nvPr/>
        </p:nvSpPr>
        <p:spPr>
          <a:xfrm>
            <a:off x="10311135" y="4276015"/>
            <a:ext cx="1273466" cy="490727"/>
          </a:xfrm>
          <a:prstGeom prst="wedgeRoundRectCallout">
            <a:avLst>
              <a:gd name="adj1" fmla="val -194473"/>
              <a:gd name="adj2" fmla="val -6193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Gantt Chart</a:t>
            </a:r>
          </a:p>
        </p:txBody>
      </p:sp>
      <p:sp>
        <p:nvSpPr>
          <p:cNvPr id="14" name="Speech Bubble: Rectangle with Corners Rounded 13">
            <a:extLst>
              <a:ext uri="{FF2B5EF4-FFF2-40B4-BE49-F238E27FC236}">
                <a16:creationId xmlns:a16="http://schemas.microsoft.com/office/drawing/2014/main" id="{B3A498DC-47D5-4B09-9DB6-7D6A9D5E1A39}"/>
              </a:ext>
            </a:extLst>
          </p:cNvPr>
          <p:cNvSpPr/>
          <p:nvPr/>
        </p:nvSpPr>
        <p:spPr>
          <a:xfrm>
            <a:off x="10311135" y="5285541"/>
            <a:ext cx="1273466" cy="490727"/>
          </a:xfrm>
          <a:prstGeom prst="wedgeRoundRectCallout">
            <a:avLst>
              <a:gd name="adj1" fmla="val -80343"/>
              <a:gd name="adj2" fmla="val 5378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Zoom Control</a:t>
            </a:r>
          </a:p>
        </p:txBody>
      </p:sp>
    </p:spTree>
    <p:extLst>
      <p:ext uri="{BB962C8B-B14F-4D97-AF65-F5344CB8AC3E}">
        <p14:creationId xmlns:p14="http://schemas.microsoft.com/office/powerpoint/2010/main" val="254439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3" grpId="0" animBg="1"/>
      <p:bldP spid="14" grpId="0" animBg="1"/>
    </p:bldLst>
  </p:timing>
</p:sld>
</file>

<file path=ppt/theme/theme1.xml><?xml version="1.0" encoding="utf-8"?>
<a:theme xmlns:a="http://schemas.openxmlformats.org/drawingml/2006/main" name="LKSB_PowerPoin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anshaweTemplate-CourseMaster.potx" id="{88CD48CE-5908-43BB-9D94-C373D71E82CC}" vid="{4D03E8FD-F202-42A6-A1E3-67FC16C3D0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FanshaweTemplate-CourseMaster</Template>
  <TotalTime>0</TotalTime>
  <Words>2066</Words>
  <Application>Microsoft Office PowerPoint</Application>
  <PresentationFormat>Widescreen</PresentationFormat>
  <Paragraphs>435</Paragraphs>
  <Slides>52</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Helvetica</vt:lpstr>
      <vt:lpstr>Trebuchet MS</vt:lpstr>
      <vt:lpstr>LKSB_PowerPoint_Template</vt:lpstr>
      <vt:lpstr>MS Project Overview Tasks Entry and Relationships</vt:lpstr>
      <vt:lpstr>Agenda</vt:lpstr>
      <vt:lpstr>Schedule development Stages</vt:lpstr>
      <vt:lpstr>MS Project Overview</vt:lpstr>
      <vt:lpstr>MS Project</vt:lpstr>
      <vt:lpstr>Database</vt:lpstr>
      <vt:lpstr>MS Project Screen Sections</vt:lpstr>
      <vt:lpstr>Open MS Project</vt:lpstr>
      <vt:lpstr>Gantt Chart View (Default)</vt:lpstr>
      <vt:lpstr>Network Diagram View</vt:lpstr>
      <vt:lpstr>Calendar View</vt:lpstr>
      <vt:lpstr>MS Project Overview Example</vt:lpstr>
      <vt:lpstr>Project Creation</vt:lpstr>
      <vt:lpstr>Open MS Project</vt:lpstr>
      <vt:lpstr>Project Attributes</vt:lpstr>
      <vt:lpstr>Project Attributes</vt:lpstr>
      <vt:lpstr>Save/Save as</vt:lpstr>
      <vt:lpstr>Project Creation Example</vt:lpstr>
      <vt:lpstr>Generic Project Structure</vt:lpstr>
      <vt:lpstr> Example WBS with Activities</vt:lpstr>
      <vt:lpstr> An Example of a WBS with Activities in MS Project</vt:lpstr>
      <vt:lpstr>Project Tasks</vt:lpstr>
      <vt:lpstr>Adding a Task</vt:lpstr>
      <vt:lpstr>Indent tasks to create Summary tasks</vt:lpstr>
      <vt:lpstr>Indent Multiple tasks to create Summary tasks</vt:lpstr>
      <vt:lpstr>Indent Multiple tasks to create Summary tasks</vt:lpstr>
      <vt:lpstr>Multiple Levels of Indent</vt:lpstr>
      <vt:lpstr>Task Information</vt:lpstr>
      <vt:lpstr>Task Information</vt:lpstr>
      <vt:lpstr>Task Example</vt:lpstr>
      <vt:lpstr>Project Milestones</vt:lpstr>
      <vt:lpstr>Milestones</vt:lpstr>
      <vt:lpstr>Milestones</vt:lpstr>
      <vt:lpstr>Milestones</vt:lpstr>
      <vt:lpstr>Milestone Task Example</vt:lpstr>
      <vt:lpstr>Recurring Tasks</vt:lpstr>
      <vt:lpstr>Recurring Tasks</vt:lpstr>
      <vt:lpstr>Recurring Tasks</vt:lpstr>
      <vt:lpstr>Recurring Tasks</vt:lpstr>
      <vt:lpstr>Recurring Task Example</vt:lpstr>
      <vt:lpstr>Task Notes</vt:lpstr>
      <vt:lpstr>Notes</vt:lpstr>
      <vt:lpstr>Notes</vt:lpstr>
      <vt:lpstr>Notes on a Task</vt:lpstr>
      <vt:lpstr>Task Relationships</vt:lpstr>
      <vt:lpstr>Relationships</vt:lpstr>
      <vt:lpstr>Dependencies Descriptions</vt:lpstr>
      <vt:lpstr>Creating Relationships</vt:lpstr>
      <vt:lpstr>Creating Relationships –Linking</vt:lpstr>
      <vt:lpstr>Creating Relationships –Manual Typing</vt:lpstr>
      <vt:lpstr>Creating Relationships –Using Task Info Dialog</vt:lpstr>
      <vt:lpstr>Relationship Creation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 Project Overview Tasks Entry and Relationships</dc:title>
  <dc:creator>BRIAN KEECH</dc:creator>
  <cp:lastModifiedBy>BRIAN KEECH</cp:lastModifiedBy>
  <cp:revision>1</cp:revision>
  <dcterms:created xsi:type="dcterms:W3CDTF">2020-12-21T23:16:49Z</dcterms:created>
  <dcterms:modified xsi:type="dcterms:W3CDTF">2020-12-21T23:17:10Z</dcterms:modified>
</cp:coreProperties>
</file>